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5" r:id="rId5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D75AB"/>
    <a:srgbClr val="B3A2C7"/>
    <a:srgbClr val="376092"/>
    <a:srgbClr val="003893"/>
    <a:srgbClr val="00ADC6"/>
    <a:srgbClr val="0072C6"/>
    <a:srgbClr val="0091C9"/>
    <a:srgbClr val="A000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74" autoAdjust="0"/>
    <p:restoredTop sz="86501" autoAdjust="0"/>
  </p:normalViewPr>
  <p:slideViewPr>
    <p:cSldViewPr snapToGrid="0" snapToObjects="1">
      <p:cViewPr>
        <p:scale>
          <a:sx n="60" d="100"/>
          <a:sy n="60" d="100"/>
        </p:scale>
        <p:origin x="-1356" y="-126"/>
      </p:cViewPr>
      <p:guideLst>
        <p:guide orient="horz" pos="1204"/>
        <p:guide pos="336"/>
      </p:guideLst>
    </p:cSldViewPr>
  </p:slideViewPr>
  <p:outlineViewPr>
    <p:cViewPr>
      <p:scale>
        <a:sx n="33" d="100"/>
        <a:sy n="33" d="100"/>
      </p:scale>
      <p:origin x="0" y="45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6326"/>
          </a:xfrm>
          <a:prstGeom prst="rect">
            <a:avLst/>
          </a:prstGeom>
        </p:spPr>
        <p:txBody>
          <a:bodyPr vert="horz" lIns="91961" tIns="45981" rIns="91961" bIns="459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6326"/>
          </a:xfrm>
          <a:prstGeom prst="rect">
            <a:avLst/>
          </a:prstGeom>
        </p:spPr>
        <p:txBody>
          <a:bodyPr vert="horz" lIns="91961" tIns="45981" rIns="91961" bIns="45981" rtlCol="0"/>
          <a:lstStyle>
            <a:lvl1pPr algn="r">
              <a:defRPr sz="1200"/>
            </a:lvl1pPr>
          </a:lstStyle>
          <a:p>
            <a:fld id="{A291D71F-2657-BF40-9BA8-1341E8D62F20}" type="datetime1">
              <a:rPr lang="en-GB" smtClean="0"/>
              <a:t>03/01/2018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397"/>
            <a:ext cx="2951217" cy="497926"/>
          </a:xfrm>
          <a:prstGeom prst="rect">
            <a:avLst/>
          </a:prstGeom>
        </p:spPr>
        <p:txBody>
          <a:bodyPr vert="horz" lIns="91961" tIns="45981" rIns="91961" bIns="459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981" y="9441397"/>
            <a:ext cx="2951217" cy="497926"/>
          </a:xfrm>
          <a:prstGeom prst="rect">
            <a:avLst/>
          </a:prstGeom>
        </p:spPr>
        <p:txBody>
          <a:bodyPr vert="horz" lIns="91961" tIns="45981" rIns="91961" bIns="45981" rtlCol="0" anchor="b"/>
          <a:lstStyle>
            <a:lvl1pPr algn="r">
              <a:defRPr sz="1200"/>
            </a:lvl1pPr>
          </a:lstStyle>
          <a:p>
            <a:fld id="{4F5EE869-81EB-AC4C-B612-80DE4181C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458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6326"/>
          </a:xfrm>
          <a:prstGeom prst="rect">
            <a:avLst/>
          </a:prstGeom>
        </p:spPr>
        <p:txBody>
          <a:bodyPr vert="horz" lIns="91961" tIns="45981" rIns="91961" bIns="459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6326"/>
          </a:xfrm>
          <a:prstGeom prst="rect">
            <a:avLst/>
          </a:prstGeom>
        </p:spPr>
        <p:txBody>
          <a:bodyPr vert="horz" lIns="91961" tIns="45981" rIns="91961" bIns="45981" rtlCol="0"/>
          <a:lstStyle>
            <a:lvl1pPr algn="r">
              <a:defRPr sz="1200"/>
            </a:lvl1pPr>
          </a:lstStyle>
          <a:p>
            <a:fld id="{937A70F4-2FAD-3E41-BF6C-C5B1EEDE06E7}" type="datetime1">
              <a:rPr lang="en-GB" smtClean="0"/>
              <a:t>03/01/2018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61" tIns="45981" rIns="91961" bIns="459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500"/>
            <a:ext cx="5447666" cy="4473336"/>
          </a:xfrm>
          <a:prstGeom prst="rect">
            <a:avLst/>
          </a:prstGeom>
        </p:spPr>
        <p:txBody>
          <a:bodyPr vert="horz" lIns="91961" tIns="45981" rIns="91961" bIns="45981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97"/>
            <a:ext cx="2951217" cy="497926"/>
          </a:xfrm>
          <a:prstGeom prst="rect">
            <a:avLst/>
          </a:prstGeom>
        </p:spPr>
        <p:txBody>
          <a:bodyPr vert="horz" lIns="91961" tIns="45981" rIns="91961" bIns="459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981" y="9441397"/>
            <a:ext cx="2951217" cy="497926"/>
          </a:xfrm>
          <a:prstGeom prst="rect">
            <a:avLst/>
          </a:prstGeom>
        </p:spPr>
        <p:txBody>
          <a:bodyPr vert="horz" lIns="91961" tIns="45981" rIns="91961" bIns="45981" rtlCol="0" anchor="b"/>
          <a:lstStyle>
            <a:lvl1pPr algn="r">
              <a:defRPr sz="1200"/>
            </a:lvl1pPr>
          </a:lstStyle>
          <a:p>
            <a:fld id="{4957A7B8-EAD2-9846-9761-91C91B5D5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408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6270" y="5512615"/>
            <a:ext cx="964026" cy="9640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826" y="1402939"/>
            <a:ext cx="8286174" cy="3622520"/>
          </a:xfrm>
        </p:spPr>
        <p:txBody>
          <a:bodyPr anchor="t">
            <a:noAutofit/>
          </a:bodyPr>
          <a:lstStyle>
            <a:lvl1pPr>
              <a:defRPr sz="80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457200" y="5025459"/>
            <a:ext cx="6812020" cy="9599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457200" y="6459741"/>
            <a:ext cx="1819905" cy="24087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457200" y="5985383"/>
            <a:ext cx="4359965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8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02D5018-2030-2046-84FC-87E41EA86E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1" y="749912"/>
            <a:ext cx="7356815" cy="6677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80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no arrow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D5018-2030-2046-84FC-87E41EA86E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80295"/>
            <a:ext cx="7841707" cy="3950736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61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a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766" y="279908"/>
            <a:ext cx="816864" cy="50901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NHS England reversed ou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35" y="279908"/>
            <a:ext cx="817696" cy="509016"/>
          </a:xfrm>
          <a:prstGeom prst="rect">
            <a:avLst/>
          </a:prstGeom>
        </p:spPr>
      </p:pic>
      <p:sp>
        <p:nvSpPr>
          <p:cNvPr id="15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457200" y="5025459"/>
            <a:ext cx="6812020" cy="9599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74826" y="1402939"/>
            <a:ext cx="8286174" cy="3622520"/>
          </a:xfrm>
        </p:spPr>
        <p:txBody>
          <a:bodyPr anchor="t">
            <a:noAutofit/>
          </a:bodyPr>
          <a:lstStyle>
            <a:lvl1pPr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9" name="Date Placeholder 3"/>
          <p:cNvSpPr txBox="1">
            <a:spLocks/>
          </p:cNvSpPr>
          <p:nvPr userDrawn="1"/>
        </p:nvSpPr>
        <p:spPr>
          <a:xfrm>
            <a:off x="457200" y="59853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6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38077" y="5514157"/>
            <a:ext cx="1222923" cy="962486"/>
          </a:xfrm>
          <a:prstGeom prst="rect">
            <a:avLst/>
          </a:prstGeom>
        </p:spPr>
      </p:pic>
      <p:sp>
        <p:nvSpPr>
          <p:cNvPr id="1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457200" y="5985383"/>
            <a:ext cx="4359965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491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480567"/>
            <a:ext cx="3746684" cy="2160734"/>
          </a:xfrm>
        </p:spPr>
        <p:txBody>
          <a:bodyPr anchor="t">
            <a:noAutofit/>
          </a:bodyPr>
          <a:lstStyle>
            <a:lvl1pPr>
              <a:defRPr sz="4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457200" y="4949689"/>
            <a:ext cx="3675271" cy="991523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pic>
        <p:nvPicPr>
          <p:cNvPr id="9" name="Picture 8" descr="logo-a5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766" y="281202"/>
            <a:ext cx="816864" cy="509016"/>
          </a:xfrm>
          <a:prstGeom prst="rect">
            <a:avLst/>
          </a:prstGeom>
        </p:spPr>
      </p:pic>
      <p:sp>
        <p:nvSpPr>
          <p:cNvPr id="8" name="Content Placeholder 19"/>
          <p:cNvSpPr>
            <a:spLocks noGrp="1"/>
          </p:cNvSpPr>
          <p:nvPr>
            <p:ph sz="quarter" idx="12" hasCustomPrompt="1"/>
          </p:nvPr>
        </p:nvSpPr>
        <p:spPr>
          <a:xfrm>
            <a:off x="457200" y="5985383"/>
            <a:ext cx="4359965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mage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30"/>
            <a:ext cx="9144000" cy="684907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230364" y="1692260"/>
            <a:ext cx="3535738" cy="2160734"/>
          </a:xfrm>
        </p:spPr>
        <p:txBody>
          <a:bodyPr anchor="t">
            <a:noAutofit/>
          </a:bodyPr>
          <a:lstStyle>
            <a:lvl1pPr>
              <a:defRPr sz="4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5382762" y="4993860"/>
            <a:ext cx="3383340" cy="991523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pic>
        <p:nvPicPr>
          <p:cNvPr id="12" name="Picture 11" descr="logo-a5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766" y="281202"/>
            <a:ext cx="816864" cy="509016"/>
          </a:xfrm>
          <a:prstGeom prst="rect">
            <a:avLst/>
          </a:prstGeom>
        </p:spPr>
      </p:pic>
      <p:sp>
        <p:nvSpPr>
          <p:cNvPr id="10" name="Content Placeholder 19"/>
          <p:cNvSpPr>
            <a:spLocks noGrp="1"/>
          </p:cNvSpPr>
          <p:nvPr>
            <p:ph sz="quarter" idx="12" hasCustomPrompt="1"/>
          </p:nvPr>
        </p:nvSpPr>
        <p:spPr>
          <a:xfrm>
            <a:off x="5382763" y="5985383"/>
            <a:ext cx="3383340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2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2" y="1571824"/>
            <a:ext cx="3746684" cy="2160734"/>
          </a:xfrm>
        </p:spPr>
        <p:txBody>
          <a:bodyPr anchor="t">
            <a:noAutofit/>
          </a:bodyPr>
          <a:lstStyle>
            <a:lvl1pPr>
              <a:defRPr sz="4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457200" y="4949689"/>
            <a:ext cx="3675271" cy="991523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pic>
        <p:nvPicPr>
          <p:cNvPr id="12" name="Picture 11" descr="NHS England reversed ou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35" y="279908"/>
            <a:ext cx="817696" cy="509016"/>
          </a:xfrm>
          <a:prstGeom prst="rect">
            <a:avLst/>
          </a:prstGeom>
        </p:spPr>
      </p:pic>
      <p:sp>
        <p:nvSpPr>
          <p:cNvPr id="7" name="Content Placeholder 19"/>
          <p:cNvSpPr>
            <a:spLocks noGrp="1"/>
          </p:cNvSpPr>
          <p:nvPr>
            <p:ph sz="quarter" idx="12" hasCustomPrompt="1"/>
          </p:nvPr>
        </p:nvSpPr>
        <p:spPr>
          <a:xfrm>
            <a:off x="457200" y="5985383"/>
            <a:ext cx="3675271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97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30364" y="1692260"/>
            <a:ext cx="3535738" cy="2160734"/>
          </a:xfrm>
        </p:spPr>
        <p:txBody>
          <a:bodyPr anchor="t">
            <a:noAutofit/>
          </a:bodyPr>
          <a:lstStyle>
            <a:lvl1pPr>
              <a:defRPr sz="4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5382762" y="4993860"/>
            <a:ext cx="3383340" cy="991523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pic>
        <p:nvPicPr>
          <p:cNvPr id="10" name="Picture 9" descr="logo-a5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766" y="281202"/>
            <a:ext cx="816864" cy="509016"/>
          </a:xfrm>
          <a:prstGeom prst="rect">
            <a:avLst/>
          </a:prstGeom>
        </p:spPr>
      </p:pic>
      <p:sp>
        <p:nvSpPr>
          <p:cNvPr id="8" name="Content Placeholder 19"/>
          <p:cNvSpPr>
            <a:spLocks noGrp="1"/>
          </p:cNvSpPr>
          <p:nvPr>
            <p:ph sz="quarter" idx="12" hasCustomPrompt="1"/>
          </p:nvPr>
        </p:nvSpPr>
        <p:spPr>
          <a:xfrm>
            <a:off x="5382763" y="5985383"/>
            <a:ext cx="3383340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rgbClr val="003893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7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NHS England reversed ou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35" y="279908"/>
            <a:ext cx="817696" cy="509016"/>
          </a:xfrm>
          <a:prstGeom prst="rect">
            <a:avLst/>
          </a:prstGeom>
        </p:spPr>
      </p:pic>
      <p:pic>
        <p:nvPicPr>
          <p:cNvPr id="7" name="Picture 6" descr="Untitled-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912" y="5487584"/>
            <a:ext cx="918569" cy="1003622"/>
          </a:xfrm>
          <a:prstGeom prst="rect">
            <a:avLst/>
          </a:prstGeom>
        </p:spPr>
      </p:pic>
      <p:sp>
        <p:nvSpPr>
          <p:cNvPr id="8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609600" y="4413336"/>
            <a:ext cx="6812020" cy="51401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Name Surname</a:t>
            </a:r>
            <a:endParaRPr lang="en-US" dirty="0"/>
          </a:p>
        </p:txBody>
      </p:sp>
      <p:sp>
        <p:nvSpPr>
          <p:cNvPr id="12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609600" y="1837997"/>
            <a:ext cx="7111312" cy="244687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GB" sz="3600" b="0" dirty="0" smtClean="0">
                <a:solidFill>
                  <a:schemeClr val="bg1"/>
                </a:solidFill>
                <a:latin typeface="+mn-lt"/>
                <a:cs typeface="Arial"/>
              </a:rPr>
              <a:t>“You can use this slide to pull out a quote. Use point size 36.”</a:t>
            </a:r>
            <a:endParaRPr lang="en-US" sz="36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55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logo-a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766" y="279908"/>
            <a:ext cx="816864" cy="50901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2" y="1692260"/>
            <a:ext cx="3535738" cy="2160734"/>
          </a:xfrm>
        </p:spPr>
        <p:txBody>
          <a:bodyPr anchor="t">
            <a:noAutofit/>
          </a:bodyPr>
          <a:lstStyle>
            <a:lvl1pPr>
              <a:defRPr sz="4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9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30364" y="1692260"/>
            <a:ext cx="3535738" cy="2160734"/>
          </a:xfrm>
        </p:spPr>
        <p:txBody>
          <a:bodyPr anchor="t">
            <a:noAutofit/>
          </a:bodyPr>
          <a:lstStyle>
            <a:lvl1pPr>
              <a:defRPr sz="4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logo-a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766" y="279908"/>
            <a:ext cx="816864" cy="50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41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80295"/>
            <a:ext cx="7841707" cy="395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14" name="Picture 13" descr="logo-a5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766" y="279908"/>
            <a:ext cx="816864" cy="509016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fld id="{902D5018-2030-2046-84FC-87E41EA86E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www.england.nhs.uk</a:t>
            </a:r>
            <a:endParaRPr lang="en-GB" sz="1200" b="0" i="0" u="none" strike="noStrike" kern="1200" baseline="0" dirty="0" smtClean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6" name="Title Placeholder 1"/>
          <p:cNvSpPr>
            <a:spLocks noGrp="1"/>
          </p:cNvSpPr>
          <p:nvPr>
            <p:ph type="title"/>
          </p:nvPr>
        </p:nvSpPr>
        <p:spPr>
          <a:xfrm>
            <a:off x="457201" y="749912"/>
            <a:ext cx="7356815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  <a:latin typeface="+mj-lt"/>
                <a:cs typeface="Arial"/>
              </a:rPr>
              <a:t>Click</a:t>
            </a:r>
            <a:r>
              <a:rPr lang="en-GB" sz="3600" b="1" baseline="0" dirty="0" smtClean="0">
                <a:solidFill>
                  <a:schemeClr val="tx2"/>
                </a:solidFill>
                <a:latin typeface="+mj-lt"/>
                <a:cs typeface="Arial"/>
              </a:rPr>
              <a:t> to edit the master title style</a:t>
            </a:r>
            <a:endParaRPr lang="en-GB" sz="3600" b="1" dirty="0">
              <a:solidFill>
                <a:schemeClr val="tx2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118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80" r:id="rId7"/>
    <p:sldLayoutId id="2147483672" r:id="rId8"/>
    <p:sldLayoutId id="2147483679" r:id="rId9"/>
    <p:sldLayoutId id="2147483650" r:id="rId10"/>
    <p:sldLayoutId id="2147483678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1" latinLnBrk="0" hangingPunct="1">
        <a:spcBef>
          <a:spcPct val="0"/>
        </a:spcBef>
        <a:buNone/>
        <a:defRPr lang="en-GB" sz="3600" b="1" i="0" kern="1200" baseline="0" smtClean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-4905" y="332568"/>
            <a:ext cx="7099388" cy="3516570"/>
          </a:xfrm>
        </p:spPr>
        <p:txBody>
          <a:bodyPr/>
          <a:lstStyle/>
          <a:p>
            <a:r>
              <a:rPr lang="en-GB" sz="8000" dirty="0" smtClean="0">
                <a:solidFill>
                  <a:srgbClr val="C00000"/>
                </a:solidFill>
              </a:rPr>
              <a:t>EAST </a:t>
            </a:r>
            <a:br>
              <a:rPr lang="en-GB" sz="8000" dirty="0" smtClean="0">
                <a:solidFill>
                  <a:srgbClr val="C00000"/>
                </a:solidFill>
              </a:rPr>
            </a:br>
            <a:r>
              <a:rPr lang="en-GB" sz="8000" dirty="0" smtClean="0">
                <a:solidFill>
                  <a:srgbClr val="C00000"/>
                </a:solidFill>
              </a:rPr>
              <a:t>Accord </a:t>
            </a:r>
            <a:br>
              <a:rPr lang="en-GB" sz="8000" dirty="0" smtClean="0">
                <a:solidFill>
                  <a:srgbClr val="C00000"/>
                </a:solidFill>
              </a:rPr>
            </a:br>
            <a:r>
              <a:rPr lang="en-GB" sz="8000" dirty="0" smtClean="0">
                <a:solidFill>
                  <a:srgbClr val="C00000"/>
                </a:solidFill>
              </a:rPr>
              <a:t>Event </a:t>
            </a:r>
            <a:r>
              <a:rPr lang="en-GB" sz="8000" dirty="0"/>
              <a:t/>
            </a:r>
            <a:br>
              <a:rPr lang="en-GB" sz="8000" dirty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1"/>
          </p:nvPr>
        </p:nvSpPr>
        <p:spPr>
          <a:xfrm>
            <a:off x="215812" y="3738779"/>
            <a:ext cx="3675271" cy="2362476"/>
          </a:xfrm>
        </p:spPr>
        <p:txBody>
          <a:bodyPr>
            <a:noAutofit/>
          </a:bodyPr>
          <a:lstStyle/>
          <a:p>
            <a:r>
              <a:rPr lang="en-GB" sz="2400" b="1" dirty="0"/>
              <a:t>Digital </a:t>
            </a:r>
            <a:r>
              <a:rPr lang="en-GB" sz="2400" b="1" dirty="0" smtClean="0"/>
              <a:t>Technology</a:t>
            </a:r>
            <a:endParaRPr lang="en-US" sz="1600" dirty="0" smtClean="0"/>
          </a:p>
          <a:p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66" y="5781018"/>
            <a:ext cx="640474" cy="64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37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HS England">
      <a:dk1>
        <a:sysClr val="windowText" lastClr="000000"/>
      </a:dk1>
      <a:lt1>
        <a:sysClr val="window" lastClr="FFFFFF"/>
      </a:lt1>
      <a:dk2>
        <a:srgbClr val="0072C6"/>
      </a:dk2>
      <a:lt2>
        <a:srgbClr val="A00054"/>
      </a:lt2>
      <a:accent1>
        <a:srgbClr val="00ADC6"/>
      </a:accent1>
      <a:accent2>
        <a:srgbClr val="0091C9"/>
      </a:accent2>
      <a:accent3>
        <a:srgbClr val="003893"/>
      </a:accent3>
      <a:accent4>
        <a:srgbClr val="FFFFFF"/>
      </a:accent4>
      <a:accent5>
        <a:srgbClr val="FFFFFF"/>
      </a:accent5>
      <a:accent6>
        <a:srgbClr val="FFFFFF"/>
      </a:accent6>
      <a:hlink>
        <a:srgbClr val="A00054"/>
      </a:hlink>
      <a:folHlink>
        <a:srgbClr val="A0005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0F030090BDE04BA873FF0A4EF3014E" ma:contentTypeVersion="" ma:contentTypeDescription="Create a new document." ma:contentTypeScope="" ma:versionID="8cf8713d1ef8116b47cadf660d151c11">
  <xsd:schema xmlns:xsd="http://www.w3.org/2001/XMLSchema" xmlns:xs="http://www.w3.org/2001/XMLSchema" xmlns:p="http://schemas.microsoft.com/office/2006/metadata/properties" xmlns:ns2="6797deda-facc-49bf-875f-404f8d87e8f8" targetNamespace="http://schemas.microsoft.com/office/2006/metadata/properties" ma:root="true" ma:fieldsID="e72aa9ae3322e81d8aae6956098e3303" ns2:_="">
    <xsd:import namespace="6797deda-facc-49bf-875f-404f8d87e8f8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7deda-facc-49bf-875f-404f8d87e8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797deda-facc-49bf-875f-404f8d87e8f8">
      <UserInfo>
        <DisplayName>Lauren Griffin</DisplayName>
        <AccountId>3449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EA19596-EF74-413E-A3E7-1ED8EC4243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7deda-facc-49bf-875f-404f8d87e8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A858E9-A82C-48FC-8CCF-1C12D02559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62815B-73E9-4F29-BCD9-8ECFE512B070}">
  <ds:schemaRefs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6797deda-facc-49bf-875f-404f8d87e8f8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EAST  Accord  Event    </vt:lpstr>
    </vt:vector>
  </TitlesOfParts>
  <Company>Smith &amp; Milton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NHS England Presentation Template</dc:title>
  <dc:creator>Chiara Pistone</dc:creator>
  <cp:lastModifiedBy>Lali Torrents</cp:lastModifiedBy>
  <cp:revision>269</cp:revision>
  <cp:lastPrinted>2014-10-08T15:10:37Z</cp:lastPrinted>
  <dcterms:created xsi:type="dcterms:W3CDTF">2014-04-08T10:27:44Z</dcterms:created>
  <dcterms:modified xsi:type="dcterms:W3CDTF">2018-01-03T17:38:52Z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0x010100F80F030090BDE04BA873FF0A4EF3014E</vt:lpwstr>
  </property>
  <property fmtid="{D5CDD505-2E9C-101B-9397-08002B2CF9AE}" pid="3" name="_dlc_DocIdItemGuid">
    <vt:lpwstr>162e1004-4b7b-4f5d-a50a-d24947abc4b0</vt:lpwstr>
  </property>
</Properties>
</file>