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73" r:id="rId4"/>
  </p:sldMasterIdLst>
  <p:notesMasterIdLst>
    <p:notesMasterId r:id="rId7"/>
  </p:notesMasterIdLst>
  <p:handoutMasterIdLst>
    <p:handoutMasterId r:id="rId8"/>
  </p:handoutMasterIdLst>
  <p:sldIdLst>
    <p:sldId id="1923" r:id="rId5"/>
    <p:sldId id="2145707713"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rah Wilkinson" initials="SW" lastIdx="1" clrIdx="0">
    <p:extLst>
      <p:ext uri="{19B8F6BF-5375-455C-9EA6-DF929625EA0E}">
        <p15:presenceInfo xmlns:p15="http://schemas.microsoft.com/office/powerpoint/2012/main" userId="1186059c3be801a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E1E4"/>
    <a:srgbClr val="F6F8F8"/>
    <a:srgbClr val="005EB8"/>
    <a:srgbClr val="425563"/>
    <a:srgbClr val="E4EBEE"/>
    <a:srgbClr val="F2F2F2"/>
    <a:srgbClr val="80D2CC"/>
    <a:srgbClr val="99DBD6"/>
    <a:srgbClr val="99DDEB"/>
    <a:srgbClr val="80D4E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111" d="100"/>
          <a:sy n="111" d="100"/>
        </p:scale>
        <p:origin x="558" y="96"/>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 SA, Sharon (NHS ENGLAND - X24)" userId="97c768dd-7bba-450e-9e23-6d7b12a79735" providerId="ADAL" clId="{AF31EF88-359A-41D5-9EB3-AF25F38BB45D}"/>
    <pc:docChg chg="delSld modSld">
      <pc:chgData name="DE SA, Sharon (NHS ENGLAND - X24)" userId="97c768dd-7bba-450e-9e23-6d7b12a79735" providerId="ADAL" clId="{AF31EF88-359A-41D5-9EB3-AF25F38BB45D}" dt="2025-04-02T09:59:28.805" v="22" actId="14100"/>
      <pc:docMkLst>
        <pc:docMk/>
      </pc:docMkLst>
      <pc:sldChg chg="modSp mod">
        <pc:chgData name="DE SA, Sharon (NHS ENGLAND - X24)" userId="97c768dd-7bba-450e-9e23-6d7b12a79735" providerId="ADAL" clId="{AF31EF88-359A-41D5-9EB3-AF25F38BB45D}" dt="2025-04-02T09:58:48.254" v="16" actId="20577"/>
        <pc:sldMkLst>
          <pc:docMk/>
          <pc:sldMk cId="3830231407" sldId="1923"/>
        </pc:sldMkLst>
        <pc:spChg chg="mod">
          <ac:chgData name="DE SA, Sharon (NHS ENGLAND - X24)" userId="97c768dd-7bba-450e-9e23-6d7b12a79735" providerId="ADAL" clId="{AF31EF88-359A-41D5-9EB3-AF25F38BB45D}" dt="2025-04-02T09:58:48.254" v="16" actId="20577"/>
          <ac:spMkLst>
            <pc:docMk/>
            <pc:sldMk cId="3830231407" sldId="1923"/>
            <ac:spMk id="11" creationId="{04C7E41A-5C50-D34D-44A4-50041372DDC5}"/>
          </ac:spMkLst>
        </pc:spChg>
      </pc:sldChg>
      <pc:sldChg chg="del">
        <pc:chgData name="DE SA, Sharon (NHS ENGLAND - X24)" userId="97c768dd-7bba-450e-9e23-6d7b12a79735" providerId="ADAL" clId="{AF31EF88-359A-41D5-9EB3-AF25F38BB45D}" dt="2025-04-02T09:59:01.311" v="19" actId="2696"/>
        <pc:sldMkLst>
          <pc:docMk/>
          <pc:sldMk cId="2359041081" sldId="2145707297"/>
        </pc:sldMkLst>
      </pc:sldChg>
      <pc:sldChg chg="del">
        <pc:chgData name="DE SA, Sharon (NHS ENGLAND - X24)" userId="97c768dd-7bba-450e-9e23-6d7b12a79735" providerId="ADAL" clId="{AF31EF88-359A-41D5-9EB3-AF25F38BB45D}" dt="2025-04-02T09:58:57.735" v="18" actId="2696"/>
        <pc:sldMkLst>
          <pc:docMk/>
          <pc:sldMk cId="3528170369" sldId="2145707309"/>
        </pc:sldMkLst>
      </pc:sldChg>
      <pc:sldChg chg="del">
        <pc:chgData name="DE SA, Sharon (NHS ENGLAND - X24)" userId="97c768dd-7bba-450e-9e23-6d7b12a79735" providerId="ADAL" clId="{AF31EF88-359A-41D5-9EB3-AF25F38BB45D}" dt="2025-04-02T09:58:55.703" v="17" actId="2696"/>
        <pc:sldMkLst>
          <pc:docMk/>
          <pc:sldMk cId="2173743961" sldId="2145707711"/>
        </pc:sldMkLst>
      </pc:sldChg>
      <pc:sldChg chg="modSp mod">
        <pc:chgData name="DE SA, Sharon (NHS ENGLAND - X24)" userId="97c768dd-7bba-450e-9e23-6d7b12a79735" providerId="ADAL" clId="{AF31EF88-359A-41D5-9EB3-AF25F38BB45D}" dt="2025-04-02T09:59:28.805" v="22" actId="14100"/>
        <pc:sldMkLst>
          <pc:docMk/>
          <pc:sldMk cId="3812110777" sldId="2145707713"/>
        </pc:sldMkLst>
        <pc:grpChg chg="mod">
          <ac:chgData name="DE SA, Sharon (NHS ENGLAND - X24)" userId="97c768dd-7bba-450e-9e23-6d7b12a79735" providerId="ADAL" clId="{AF31EF88-359A-41D5-9EB3-AF25F38BB45D}" dt="2025-04-02T09:59:28.805" v="22" actId="14100"/>
          <ac:grpSpMkLst>
            <pc:docMk/>
            <pc:sldMk cId="3812110777" sldId="2145707713"/>
            <ac:grpSpMk id="20" creationId="{EC8BDA9A-A055-D9AA-88E8-824AF9CC2CB7}"/>
          </ac:grpSpMkLst>
        </pc:grpChg>
      </pc:sldChg>
      <pc:sldChg chg="del">
        <pc:chgData name="DE SA, Sharon (NHS ENGLAND - X24)" userId="97c768dd-7bba-450e-9e23-6d7b12a79735" providerId="ADAL" clId="{AF31EF88-359A-41D5-9EB3-AF25F38BB45D}" dt="2025-04-02T09:59:03.426" v="20" actId="2696"/>
        <pc:sldMkLst>
          <pc:docMk/>
          <pc:sldMk cId="2007290350" sldId="2145707714"/>
        </pc:sldMkLst>
      </pc:sldChg>
      <pc:sldChg chg="del">
        <pc:chgData name="DE SA, Sharon (NHS ENGLAND - X24)" userId="97c768dd-7bba-450e-9e23-6d7b12a79735" providerId="ADAL" clId="{AF31EF88-359A-41D5-9EB3-AF25F38BB45D}" dt="2025-04-02T09:58:32.811" v="0" actId="47"/>
        <pc:sldMkLst>
          <pc:docMk/>
          <pc:sldMk cId="1377541626" sldId="2145707715"/>
        </pc:sldMkLst>
      </pc:sldChg>
      <pc:sldMasterChg chg="delSldLayout">
        <pc:chgData name="DE SA, Sharon (NHS ENGLAND - X24)" userId="97c768dd-7bba-450e-9e23-6d7b12a79735" providerId="ADAL" clId="{AF31EF88-359A-41D5-9EB3-AF25F38BB45D}" dt="2025-04-02T09:59:03.426" v="20" actId="2696"/>
        <pc:sldMasterMkLst>
          <pc:docMk/>
          <pc:sldMasterMk cId="945044896" sldId="2147483773"/>
        </pc:sldMasterMkLst>
        <pc:sldLayoutChg chg="del">
          <pc:chgData name="DE SA, Sharon (NHS ENGLAND - X24)" userId="97c768dd-7bba-450e-9e23-6d7b12a79735" providerId="ADAL" clId="{AF31EF88-359A-41D5-9EB3-AF25F38BB45D}" dt="2025-04-02T09:59:03.426" v="20" actId="2696"/>
          <pc:sldLayoutMkLst>
            <pc:docMk/>
            <pc:sldMasterMk cId="945044896" sldId="2147483773"/>
            <pc:sldLayoutMk cId="3116819481" sldId="2147483795"/>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A2EEC95-64DF-BC69-FC71-A682B404867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E9611872-9401-5D00-CCCA-46DDE0B8B9C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3C6D816-94D6-40FC-B977-F8A94C7E4824}" type="datetimeFigureOut">
              <a:rPr lang="en-GB" smtClean="0"/>
              <a:t>02/04/2025</a:t>
            </a:fld>
            <a:endParaRPr lang="en-GB"/>
          </a:p>
        </p:txBody>
      </p:sp>
      <p:sp>
        <p:nvSpPr>
          <p:cNvPr id="4" name="Footer Placeholder 3">
            <a:extLst>
              <a:ext uri="{FF2B5EF4-FFF2-40B4-BE49-F238E27FC236}">
                <a16:creationId xmlns:a16="http://schemas.microsoft.com/office/drawing/2014/main" id="{46056112-4593-5EC1-B7DA-2B07022F7AC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Tree>
    <p:extLst>
      <p:ext uri="{BB962C8B-B14F-4D97-AF65-F5344CB8AC3E}">
        <p14:creationId xmlns:p14="http://schemas.microsoft.com/office/powerpoint/2010/main" val="31621816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EED4C3-48B6-4E4A-9B0F-8051E56348DC}" type="datetimeFigureOut">
              <a:rPr lang="en-GB" smtClean="0"/>
              <a:t>02/04/2025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4EC7EF-95E1-3D44-A982-BC7A3E9C617E}" type="slidenum">
              <a:rPr lang="en-GB" smtClean="0"/>
              <a:t>‹#›</a:t>
            </a:fld>
            <a:endParaRPr lang="en-GB"/>
          </a:p>
        </p:txBody>
      </p:sp>
    </p:spTree>
    <p:extLst>
      <p:ext uri="{BB962C8B-B14F-4D97-AF65-F5344CB8AC3E}">
        <p14:creationId xmlns:p14="http://schemas.microsoft.com/office/powerpoint/2010/main" val="1501633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Standard title slide</a:t>
            </a:r>
          </a:p>
        </p:txBody>
      </p:sp>
      <p:sp>
        <p:nvSpPr>
          <p:cNvPr id="4" name="Slide Number Placeholder 3"/>
          <p:cNvSpPr>
            <a:spLocks noGrp="1"/>
          </p:cNvSpPr>
          <p:nvPr>
            <p:ph type="sldNum" sz="quarter" idx="5"/>
          </p:nvPr>
        </p:nvSpPr>
        <p:spPr/>
        <p:txBody>
          <a:bodyPr/>
          <a:lstStyle/>
          <a:p>
            <a:fld id="{9A4EC7EF-95E1-3D44-A982-BC7A3E9C617E}" type="slidenum">
              <a:rPr lang="en-GB" smtClean="0"/>
              <a:t>1</a:t>
            </a:fld>
            <a:endParaRPr lang="en-GB"/>
          </a:p>
        </p:txBody>
      </p:sp>
    </p:spTree>
    <p:extLst>
      <p:ext uri="{BB962C8B-B14F-4D97-AF65-F5344CB8AC3E}">
        <p14:creationId xmlns:p14="http://schemas.microsoft.com/office/powerpoint/2010/main" val="24757560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2.png"/><Relationship Id="rId7" Type="http://schemas.openxmlformats.org/officeDocument/2006/relationships/image" Target="../media/image16.svg"/><Relationship Id="rId2" Type="http://schemas.openxmlformats.org/officeDocument/2006/relationships/image" Target="../media/image12.png"/><Relationship Id="rId1" Type="http://schemas.openxmlformats.org/officeDocument/2006/relationships/slideMaster" Target="../slideMasters/slideMaster1.xml"/><Relationship Id="rId6" Type="http://schemas.openxmlformats.org/officeDocument/2006/relationships/image" Target="../media/image15.png"/><Relationship Id="rId5" Type="http://schemas.openxmlformats.org/officeDocument/2006/relationships/image" Target="../media/image14.svg"/><Relationship Id="rId4" Type="http://schemas.openxmlformats.org/officeDocument/2006/relationships/image" Target="../media/image13.png"/><Relationship Id="rId9" Type="http://schemas.openxmlformats.org/officeDocument/2006/relationships/image" Target="../media/image18.svg"/></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Front title slide">
    <p:bg>
      <p:bgPr>
        <a:solidFill>
          <a:srgbClr val="F6F8F8"/>
        </a:solidFill>
        <a:effectLst/>
      </p:bgPr>
    </p:bg>
    <p:spTree>
      <p:nvGrpSpPr>
        <p:cNvPr id="1" name=""/>
        <p:cNvGrpSpPr/>
        <p:nvPr/>
      </p:nvGrpSpPr>
      <p:grpSpPr>
        <a:xfrm>
          <a:off x="0" y="0"/>
          <a:ext cx="0" cy="0"/>
          <a:chOff x="0" y="0"/>
          <a:chExt cx="0" cy="0"/>
        </a:xfrm>
      </p:grpSpPr>
      <p:pic>
        <p:nvPicPr>
          <p:cNvPr id="31" name="Picture 30">
            <a:extLst>
              <a:ext uri="{FF2B5EF4-FFF2-40B4-BE49-F238E27FC236}">
                <a16:creationId xmlns:a16="http://schemas.microsoft.com/office/drawing/2014/main" id="{598E9D71-498A-0294-DB92-FA8A45963CAF}"/>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2330720" y="-508517"/>
            <a:ext cx="11319578" cy="8005665"/>
          </a:xfrm>
          <a:prstGeom prst="rect">
            <a:avLst/>
          </a:prstGeom>
        </p:spPr>
      </p:pic>
      <p:sp>
        <p:nvSpPr>
          <p:cNvPr id="2" name="Title 1">
            <a:extLst>
              <a:ext uri="{FF2B5EF4-FFF2-40B4-BE49-F238E27FC236}">
                <a16:creationId xmlns:a16="http://schemas.microsoft.com/office/drawing/2014/main" id="{7CD054BE-B63C-B248-A010-D04767679CD8}"/>
              </a:ext>
            </a:extLst>
          </p:cNvPr>
          <p:cNvSpPr>
            <a:spLocks noGrp="1"/>
          </p:cNvSpPr>
          <p:nvPr>
            <p:ph type="ctrTitle" hasCustomPrompt="1"/>
          </p:nvPr>
        </p:nvSpPr>
        <p:spPr>
          <a:xfrm>
            <a:off x="432000" y="1002268"/>
            <a:ext cx="4643853" cy="2507695"/>
          </a:xfrm>
          <a:prstGeom prst="rect">
            <a:avLst/>
          </a:prstGeom>
        </p:spPr>
        <p:txBody>
          <a:bodyPr lIns="0" tIns="0" rIns="0" bIns="0" anchor="b">
            <a:noAutofit/>
          </a:bodyPr>
          <a:lstStyle>
            <a:lvl1pPr algn="l">
              <a:defRPr sz="5400" b="1" spc="-30" baseline="0">
                <a:solidFill>
                  <a:schemeClr val="tx1"/>
                </a:solidFill>
              </a:defRPr>
            </a:lvl1pPr>
          </a:lstStyle>
          <a:p>
            <a:r>
              <a:rPr lang="en-GB"/>
              <a:t>Presentation title</a:t>
            </a:r>
          </a:p>
        </p:txBody>
      </p:sp>
      <p:sp>
        <p:nvSpPr>
          <p:cNvPr id="3" name="Subtitle 2">
            <a:extLst>
              <a:ext uri="{FF2B5EF4-FFF2-40B4-BE49-F238E27FC236}">
                <a16:creationId xmlns:a16="http://schemas.microsoft.com/office/drawing/2014/main" id="{AEB3AB80-4EA2-FC4A-9654-92EF4DFF45D6}"/>
              </a:ext>
            </a:extLst>
          </p:cNvPr>
          <p:cNvSpPr>
            <a:spLocks noGrp="1"/>
          </p:cNvSpPr>
          <p:nvPr>
            <p:ph type="subTitle" idx="1"/>
          </p:nvPr>
        </p:nvSpPr>
        <p:spPr>
          <a:xfrm>
            <a:off x="432000" y="3600000"/>
            <a:ext cx="7973051" cy="1024967"/>
          </a:xfrm>
          <a:prstGeom prst="rect">
            <a:avLst/>
          </a:prstGeom>
        </p:spPr>
        <p:txBody>
          <a:bodyPr lIns="0" tIns="0" rIns="0" bIns="0">
            <a:normAutofit/>
          </a:bodyPr>
          <a:lstStyle>
            <a:lvl1pPr marL="0" indent="0" algn="l">
              <a:buNone/>
              <a:defRPr sz="2800">
                <a:solidFill>
                  <a:schemeClr val="accent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6" name="Slide Number Placeholder 5">
            <a:extLst>
              <a:ext uri="{FF2B5EF4-FFF2-40B4-BE49-F238E27FC236}">
                <a16:creationId xmlns:a16="http://schemas.microsoft.com/office/drawing/2014/main" id="{DA80857E-40D1-074A-8CBC-E3E38E695791}"/>
              </a:ext>
            </a:extLst>
          </p:cNvPr>
          <p:cNvSpPr>
            <a:spLocks noGrp="1"/>
          </p:cNvSpPr>
          <p:nvPr>
            <p:ph type="sldNum" sz="quarter" idx="12"/>
          </p:nvPr>
        </p:nvSpPr>
        <p:spPr>
          <a:xfrm>
            <a:off x="8610600" y="6356350"/>
            <a:ext cx="3002280" cy="365125"/>
          </a:xfrm>
          <a:prstGeom prst="rect">
            <a:avLst/>
          </a:prstGeom>
        </p:spPr>
        <p:txBody>
          <a:bodyPr/>
          <a:lstStyle/>
          <a:p>
            <a:fld id="{B8B67EA4-DCE3-FB49-A794-A4595EF638BC}" type="slidenum">
              <a:rPr lang="en-GB" smtClean="0"/>
              <a:t>‹#›</a:t>
            </a:fld>
            <a:endParaRPr lang="en-GB"/>
          </a:p>
        </p:txBody>
      </p:sp>
      <p:sp>
        <p:nvSpPr>
          <p:cNvPr id="12" name="TextBox 11">
            <a:extLst>
              <a:ext uri="{FF2B5EF4-FFF2-40B4-BE49-F238E27FC236}">
                <a16:creationId xmlns:a16="http://schemas.microsoft.com/office/drawing/2014/main" id="{391DEB39-6B31-D948-AF21-75D8DF423B1B}"/>
              </a:ext>
            </a:extLst>
          </p:cNvPr>
          <p:cNvSpPr txBox="1"/>
          <p:nvPr userDrawn="1"/>
        </p:nvSpPr>
        <p:spPr>
          <a:xfrm>
            <a:off x="3225114" y="601774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1" name="Text Placeholder 10">
            <a:extLst>
              <a:ext uri="{FF2B5EF4-FFF2-40B4-BE49-F238E27FC236}">
                <a16:creationId xmlns:a16="http://schemas.microsoft.com/office/drawing/2014/main" id="{78E63D1E-5669-124C-90CA-03B13A7D7AE0}"/>
              </a:ext>
            </a:extLst>
          </p:cNvPr>
          <p:cNvSpPr>
            <a:spLocks noGrp="1"/>
          </p:cNvSpPr>
          <p:nvPr>
            <p:ph type="body" sz="quarter" idx="13"/>
          </p:nvPr>
        </p:nvSpPr>
        <p:spPr>
          <a:xfrm>
            <a:off x="432000" y="5760000"/>
            <a:ext cx="6259513" cy="488950"/>
          </a:xfrm>
          <a:prstGeom prst="rect">
            <a:avLst/>
          </a:prstGeom>
        </p:spPr>
        <p:txBody>
          <a:bodyPr lIns="0" tIns="0" rIns="0" bIns="0">
            <a:normAutofit/>
          </a:bodyPr>
          <a:lstStyle>
            <a:lvl1pPr marL="0" indent="0">
              <a:lnSpc>
                <a:spcPct val="100000"/>
              </a:lnSpc>
              <a:spcBef>
                <a:spcPts val="0"/>
              </a:spcBef>
              <a:buNone/>
              <a:defRPr sz="2400">
                <a:solidFill>
                  <a:schemeClr val="accent6"/>
                </a:solidFill>
              </a:defRPr>
            </a:lvl1pPr>
            <a:lvl2pPr marL="357188" indent="0">
              <a:buNone/>
              <a:defRPr>
                <a:solidFill>
                  <a:schemeClr val="accent2"/>
                </a:solidFill>
              </a:defRPr>
            </a:lvl2pPr>
            <a:lvl3pPr marL="714375" indent="0">
              <a:buNone/>
              <a:defRPr>
                <a:solidFill>
                  <a:schemeClr val="accent2"/>
                </a:solidFill>
              </a:defRPr>
            </a:lvl3pPr>
            <a:lvl4pPr marL="1081087" indent="0">
              <a:buNone/>
              <a:defRPr>
                <a:solidFill>
                  <a:schemeClr val="accent2"/>
                </a:solidFill>
              </a:defRPr>
            </a:lvl4pPr>
            <a:lvl5pPr marL="1438275" indent="0">
              <a:buNone/>
              <a:defRPr>
                <a:solidFill>
                  <a:schemeClr val="accent2"/>
                </a:solidFill>
              </a:defRPr>
            </a:lvl5pPr>
          </a:lstStyle>
          <a:p>
            <a:pPr lvl="0"/>
            <a:r>
              <a:rPr lang="en-GB"/>
              <a:t>Click to edit Master text styles</a:t>
            </a:r>
          </a:p>
        </p:txBody>
      </p:sp>
      <p:sp>
        <p:nvSpPr>
          <p:cNvPr id="4" name="TextBox 3">
            <a:extLst>
              <a:ext uri="{FF2B5EF4-FFF2-40B4-BE49-F238E27FC236}">
                <a16:creationId xmlns:a16="http://schemas.microsoft.com/office/drawing/2014/main" id="{4DF2A1D7-0D87-D844-942F-FEAD20579184}"/>
              </a:ext>
            </a:extLst>
          </p:cNvPr>
          <p:cNvSpPr txBox="1"/>
          <p:nvPr userDrawn="1"/>
        </p:nvSpPr>
        <p:spPr>
          <a:xfrm>
            <a:off x="9233452" y="5486400"/>
            <a:ext cx="184731" cy="369332"/>
          </a:xfrm>
          <a:prstGeom prst="rect">
            <a:avLst/>
          </a:prstGeom>
          <a:noFill/>
        </p:spPr>
        <p:txBody>
          <a:bodyPr wrap="none" rtlCol="0">
            <a:spAutoFit/>
          </a:bodyPr>
          <a:lstStyle/>
          <a:p>
            <a:endParaRPr lang="en-US"/>
          </a:p>
        </p:txBody>
      </p:sp>
      <p:pic>
        <p:nvPicPr>
          <p:cNvPr id="9" name="Picture 8" descr="Logo&#10;&#10;Description automatically generated">
            <a:extLst>
              <a:ext uri="{FF2B5EF4-FFF2-40B4-BE49-F238E27FC236}">
                <a16:creationId xmlns:a16="http://schemas.microsoft.com/office/drawing/2014/main" id="{28D04FEF-6120-D9DF-6018-2393FD137B8B}"/>
              </a:ext>
            </a:extLst>
          </p:cNvPr>
          <p:cNvPicPr>
            <a:picLocks noChangeAspect="1"/>
          </p:cNvPicPr>
          <p:nvPr userDrawn="1"/>
        </p:nvPicPr>
        <p:blipFill>
          <a:blip r:embed="rId3"/>
          <a:stretch>
            <a:fillRect/>
          </a:stretch>
        </p:blipFill>
        <p:spPr>
          <a:xfrm>
            <a:off x="10551045" y="364425"/>
            <a:ext cx="1208955" cy="979789"/>
          </a:xfrm>
          <a:prstGeom prst="rect">
            <a:avLst/>
          </a:prstGeom>
        </p:spPr>
      </p:pic>
    </p:spTree>
    <p:extLst>
      <p:ext uri="{BB962C8B-B14F-4D97-AF65-F5344CB8AC3E}">
        <p14:creationId xmlns:p14="http://schemas.microsoft.com/office/powerpoint/2010/main" val="774542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Grid, Titles 4UP Grey">
    <p:spTree>
      <p:nvGrpSpPr>
        <p:cNvPr id="1" name=""/>
        <p:cNvGrpSpPr/>
        <p:nvPr/>
      </p:nvGrpSpPr>
      <p:grpSpPr>
        <a:xfrm>
          <a:off x="0" y="0"/>
          <a:ext cx="0" cy="0"/>
          <a:chOff x="0" y="0"/>
          <a:chExt cx="0" cy="0"/>
        </a:xfrm>
      </p:grpSpPr>
      <p:sp>
        <p:nvSpPr>
          <p:cNvPr id="18" name="Rectangle: Top Corners Rounded 17">
            <a:extLst>
              <a:ext uri="{FF2B5EF4-FFF2-40B4-BE49-F238E27FC236}">
                <a16:creationId xmlns:a16="http://schemas.microsoft.com/office/drawing/2014/main" id="{205929B3-ED58-E54F-B724-E24FB5F163DF}"/>
              </a:ext>
              <a:ext uri="{C183D7F6-B498-43B3-948B-1728B52AA6E4}">
                <adec:decorative xmlns:adec="http://schemas.microsoft.com/office/drawing/2017/decorative" val="1"/>
              </a:ext>
            </a:extLst>
          </p:cNvPr>
          <p:cNvSpPr/>
          <p:nvPr userDrawn="1"/>
        </p:nvSpPr>
        <p:spPr>
          <a:xfrm>
            <a:off x="432000"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432000" y="2088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92000" y="2089034"/>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 uri="{C183D7F6-B498-43B3-948B-1728B52AA6E4}">
                <adec:decorative xmlns:adec="http://schemas.microsoft.com/office/drawing/2017/decorative" val="1"/>
              </a:ext>
            </a:extLst>
          </p:cNvPr>
          <p:cNvSpPr/>
          <p:nvPr userDrawn="1"/>
        </p:nvSpPr>
        <p:spPr>
          <a:xfrm>
            <a:off x="4392000"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7">
            <a:extLst>
              <a:ext uri="{FF2B5EF4-FFF2-40B4-BE49-F238E27FC236}">
                <a16:creationId xmlns:a16="http://schemas.microsoft.com/office/drawing/2014/main" id="{6017D8E3-CAD4-674B-ABC3-946291000D2B}"/>
              </a:ext>
            </a:extLst>
          </p:cNvPr>
          <p:cNvSpPr>
            <a:spLocks noGrp="1"/>
          </p:cNvSpPr>
          <p:nvPr>
            <p:ph type="body" sz="quarter" idx="16"/>
          </p:nvPr>
        </p:nvSpPr>
        <p:spPr>
          <a:xfrm>
            <a:off x="432000" y="4644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5" name="Rectangle: Top Corners Rounded 24">
            <a:extLst>
              <a:ext uri="{FF2B5EF4-FFF2-40B4-BE49-F238E27FC236}">
                <a16:creationId xmlns:a16="http://schemas.microsoft.com/office/drawing/2014/main" id="{8FD6A08D-6DD3-C845-8B17-CC9297B607DC}"/>
              </a:ext>
              <a:ext uri="{C183D7F6-B498-43B3-948B-1728B52AA6E4}">
                <adec:decorative xmlns:adec="http://schemas.microsoft.com/office/drawing/2017/decorative" val="1"/>
              </a:ext>
            </a:extLst>
          </p:cNvPr>
          <p:cNvSpPr/>
          <p:nvPr userDrawn="1"/>
        </p:nvSpPr>
        <p:spPr>
          <a:xfrm>
            <a:off x="432000" y="3744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Placeholder 7">
            <a:extLst>
              <a:ext uri="{FF2B5EF4-FFF2-40B4-BE49-F238E27FC236}">
                <a16:creationId xmlns:a16="http://schemas.microsoft.com/office/drawing/2014/main" id="{07BD5561-5536-6F4A-AD32-EFB7423F22AA}"/>
              </a:ext>
            </a:extLst>
          </p:cNvPr>
          <p:cNvSpPr>
            <a:spLocks noGrp="1"/>
          </p:cNvSpPr>
          <p:nvPr>
            <p:ph type="body" sz="quarter" idx="17"/>
          </p:nvPr>
        </p:nvSpPr>
        <p:spPr>
          <a:xfrm>
            <a:off x="4392000" y="4644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7" name="Rectangle: Top Corners Rounded 26">
            <a:extLst>
              <a:ext uri="{FF2B5EF4-FFF2-40B4-BE49-F238E27FC236}">
                <a16:creationId xmlns:a16="http://schemas.microsoft.com/office/drawing/2014/main" id="{B5A7277B-59DD-844A-A364-77AED24CBAC1}"/>
              </a:ext>
              <a:ext uri="{C183D7F6-B498-43B3-948B-1728B52AA6E4}">
                <adec:decorative xmlns:adec="http://schemas.microsoft.com/office/drawing/2017/decorative" val="1"/>
              </a:ext>
            </a:extLst>
          </p:cNvPr>
          <p:cNvSpPr/>
          <p:nvPr userDrawn="1"/>
        </p:nvSpPr>
        <p:spPr>
          <a:xfrm>
            <a:off x="4392000" y="3744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itle 1">
            <a:extLst>
              <a:ext uri="{FF2B5EF4-FFF2-40B4-BE49-F238E27FC236}">
                <a16:creationId xmlns:a16="http://schemas.microsoft.com/office/drawing/2014/main" id="{7F5640E1-FA0E-4F42-9387-CD7C434D28C4}"/>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3" name="Text Placeholder 2">
            <a:extLst>
              <a:ext uri="{FF2B5EF4-FFF2-40B4-BE49-F238E27FC236}">
                <a16:creationId xmlns:a16="http://schemas.microsoft.com/office/drawing/2014/main" id="{AEF555C5-A77A-2E44-BAF7-246298421E13}"/>
              </a:ext>
            </a:extLst>
          </p:cNvPr>
          <p:cNvSpPr>
            <a:spLocks noGrp="1"/>
          </p:cNvSpPr>
          <p:nvPr>
            <p:ph type="body" sz="quarter" idx="18" hasCustomPrompt="1"/>
          </p:nvPr>
        </p:nvSpPr>
        <p:spPr>
          <a:xfrm>
            <a:off x="540000" y="1296000"/>
            <a:ext cx="3348000" cy="684000"/>
          </a:xfrm>
        </p:spPr>
        <p:txBody>
          <a:bodyPr anchor="ctr"/>
          <a:lstStyle>
            <a:lvl1pPr algn="ctr">
              <a:buNone/>
              <a:defRPr sz="2200" b="1">
                <a:solidFill>
                  <a:schemeClr val="accent6"/>
                </a:solidFill>
              </a:defRPr>
            </a:lvl1pPr>
          </a:lstStyle>
          <a:p>
            <a:pPr lvl="0"/>
            <a:r>
              <a:rPr lang="en-GB"/>
              <a:t>Insert title</a:t>
            </a:r>
          </a:p>
        </p:txBody>
      </p:sp>
      <p:sp>
        <p:nvSpPr>
          <p:cNvPr id="22" name="Text Placeholder 2">
            <a:extLst>
              <a:ext uri="{FF2B5EF4-FFF2-40B4-BE49-F238E27FC236}">
                <a16:creationId xmlns:a16="http://schemas.microsoft.com/office/drawing/2014/main" id="{D4B913F3-B51C-1F4F-BA00-F024BBF468C2}"/>
              </a:ext>
            </a:extLst>
          </p:cNvPr>
          <p:cNvSpPr>
            <a:spLocks noGrp="1"/>
          </p:cNvSpPr>
          <p:nvPr>
            <p:ph type="body" sz="quarter" idx="19" hasCustomPrompt="1"/>
          </p:nvPr>
        </p:nvSpPr>
        <p:spPr>
          <a:xfrm>
            <a:off x="4500000" y="1302462"/>
            <a:ext cx="3348000" cy="684000"/>
          </a:xfrm>
        </p:spPr>
        <p:txBody>
          <a:bodyPr anchor="ctr"/>
          <a:lstStyle>
            <a:lvl1pPr algn="ctr">
              <a:buNone/>
              <a:defRPr sz="2200" b="1">
                <a:solidFill>
                  <a:schemeClr val="accent6"/>
                </a:solidFill>
              </a:defRPr>
            </a:lvl1pPr>
          </a:lstStyle>
          <a:p>
            <a:pPr lvl="0"/>
            <a:r>
              <a:rPr lang="en-GB"/>
              <a:t>Insert title</a:t>
            </a:r>
          </a:p>
        </p:txBody>
      </p:sp>
      <p:sp>
        <p:nvSpPr>
          <p:cNvPr id="30" name="Text Placeholder 2">
            <a:extLst>
              <a:ext uri="{FF2B5EF4-FFF2-40B4-BE49-F238E27FC236}">
                <a16:creationId xmlns:a16="http://schemas.microsoft.com/office/drawing/2014/main" id="{9A16CC21-F99A-6F47-A063-FA9FE06BAE1A}"/>
              </a:ext>
            </a:extLst>
          </p:cNvPr>
          <p:cNvSpPr>
            <a:spLocks noGrp="1"/>
          </p:cNvSpPr>
          <p:nvPr>
            <p:ph type="body" sz="quarter" idx="20" hasCustomPrompt="1"/>
          </p:nvPr>
        </p:nvSpPr>
        <p:spPr>
          <a:xfrm>
            <a:off x="540000" y="3852000"/>
            <a:ext cx="3348000" cy="684000"/>
          </a:xfrm>
        </p:spPr>
        <p:txBody>
          <a:bodyPr anchor="ctr"/>
          <a:lstStyle>
            <a:lvl1pPr algn="ctr">
              <a:buNone/>
              <a:defRPr sz="2200" b="1">
                <a:solidFill>
                  <a:schemeClr val="accent6"/>
                </a:solidFill>
              </a:defRPr>
            </a:lvl1pPr>
          </a:lstStyle>
          <a:p>
            <a:pPr lvl="0"/>
            <a:r>
              <a:rPr lang="en-GB"/>
              <a:t>Insert title</a:t>
            </a:r>
          </a:p>
        </p:txBody>
      </p:sp>
      <p:sp>
        <p:nvSpPr>
          <p:cNvPr id="31" name="Text Placeholder 2">
            <a:extLst>
              <a:ext uri="{FF2B5EF4-FFF2-40B4-BE49-F238E27FC236}">
                <a16:creationId xmlns:a16="http://schemas.microsoft.com/office/drawing/2014/main" id="{511DBD00-D83F-EF49-900D-B6C65CED2738}"/>
              </a:ext>
            </a:extLst>
          </p:cNvPr>
          <p:cNvSpPr>
            <a:spLocks noGrp="1"/>
          </p:cNvSpPr>
          <p:nvPr>
            <p:ph type="body" sz="quarter" idx="21" hasCustomPrompt="1"/>
          </p:nvPr>
        </p:nvSpPr>
        <p:spPr>
          <a:xfrm>
            <a:off x="4500000" y="3852000"/>
            <a:ext cx="3348000" cy="684000"/>
          </a:xfrm>
        </p:spPr>
        <p:txBody>
          <a:bodyPr anchor="ctr"/>
          <a:lstStyle>
            <a:lvl1pPr algn="ctr">
              <a:buNone/>
              <a:defRPr sz="2200" b="1">
                <a:solidFill>
                  <a:schemeClr val="accent6"/>
                </a:solidFill>
              </a:defRPr>
            </a:lvl1pPr>
          </a:lstStyle>
          <a:p>
            <a:pPr lvl="0"/>
            <a:r>
              <a:rPr lang="en-GB"/>
              <a:t>Insert title</a:t>
            </a:r>
          </a:p>
        </p:txBody>
      </p:sp>
      <p:cxnSp>
        <p:nvCxnSpPr>
          <p:cNvPr id="29" name="Straight Connector 28">
            <a:extLst>
              <a:ext uri="{FF2B5EF4-FFF2-40B4-BE49-F238E27FC236}">
                <a16:creationId xmlns:a16="http://schemas.microsoft.com/office/drawing/2014/main" id="{59357DCD-A469-B34A-A880-D744CA731C14}"/>
              </a:ext>
              <a:ext uri="{C183D7F6-B498-43B3-948B-1728B52AA6E4}">
                <adec:decorative xmlns:adec="http://schemas.microsoft.com/office/drawing/2017/decorative" val="1"/>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4BA4CC6C-41AA-2D50-A8B9-63559566F418}"/>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1271482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blue">
    <p:bg>
      <p:bgPr>
        <a:solidFill>
          <a:srgbClr val="F6F8F8"/>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11" name="Text Placeholder 7">
            <a:extLst>
              <a:ext uri="{FF2B5EF4-FFF2-40B4-BE49-F238E27FC236}">
                <a16:creationId xmlns:a16="http://schemas.microsoft.com/office/drawing/2014/main" id="{9F1649F8-C95E-B04E-A0E7-F89193CC9718}"/>
              </a:ext>
            </a:extLst>
          </p:cNvPr>
          <p:cNvSpPr>
            <a:spLocks noGrp="1"/>
          </p:cNvSpPr>
          <p:nvPr>
            <p:ph type="body" sz="quarter" idx="14" hasCustomPrompt="1"/>
          </p:nvPr>
        </p:nvSpPr>
        <p:spPr>
          <a:xfrm>
            <a:off x="537224" y="1314156"/>
            <a:ext cx="7503849" cy="3466727"/>
          </a:xfrm>
          <a:prstGeom prst="rect">
            <a:avLst/>
          </a:prstGeom>
        </p:spPr>
        <p:txBody>
          <a:bodyPr>
            <a:noAutofit/>
          </a:bodyPr>
          <a:lstStyle>
            <a:lvl1pPr marL="288000" indent="-288000" algn="l">
              <a:buNone/>
              <a:defRPr sz="42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“Showcase quotation</a:t>
            </a:r>
            <a:br>
              <a:rPr lang="en-GB"/>
            </a:br>
            <a:r>
              <a:rPr lang="en-GB"/>
              <a:t>with left aligned text over multiple lines. Try to keep</a:t>
            </a:r>
            <a:br>
              <a:rPr lang="en-GB"/>
            </a:br>
            <a:r>
              <a:rPr lang="en-GB"/>
              <a:t>it to four lines if </a:t>
            </a:r>
            <a:r>
              <a:rPr lang="en-GB" err="1"/>
              <a:t>poss</a:t>
            </a:r>
            <a:r>
              <a:rPr lang="en-GB"/>
              <a:t> or five lines max.”</a:t>
            </a:r>
          </a:p>
        </p:txBody>
      </p:sp>
      <p:sp>
        <p:nvSpPr>
          <p:cNvPr id="6" name="Text Placeholder 6">
            <a:extLst>
              <a:ext uri="{FF2B5EF4-FFF2-40B4-BE49-F238E27FC236}">
                <a16:creationId xmlns:a16="http://schemas.microsoft.com/office/drawing/2014/main" id="{D406466E-798B-BE4C-B09F-C1B1244AAB6A}"/>
              </a:ext>
            </a:extLst>
          </p:cNvPr>
          <p:cNvSpPr>
            <a:spLocks noGrp="1"/>
          </p:cNvSpPr>
          <p:nvPr>
            <p:ph type="body" sz="quarter" idx="13" hasCustomPrompt="1"/>
          </p:nvPr>
        </p:nvSpPr>
        <p:spPr>
          <a:xfrm>
            <a:off x="828000" y="4780883"/>
            <a:ext cx="7503849" cy="896938"/>
          </a:xfrm>
          <a:prstGeom prst="rect">
            <a:avLst/>
          </a:prstGeom>
        </p:spPr>
        <p:txBody>
          <a:bodyPr/>
          <a:lstStyle>
            <a:lvl1pPr marL="0" indent="0" algn="l">
              <a:buNone/>
              <a:defRPr b="1">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Name Surname,</a:t>
            </a:r>
            <a:br>
              <a:rPr lang="en-GB"/>
            </a:br>
            <a:r>
              <a:rPr lang="en-GB"/>
              <a:t>Job Title</a:t>
            </a:r>
          </a:p>
        </p:txBody>
      </p:sp>
      <p:cxnSp>
        <p:nvCxnSpPr>
          <p:cNvPr id="8" name="Straight Connector 7">
            <a:extLst>
              <a:ext uri="{FF2B5EF4-FFF2-40B4-BE49-F238E27FC236}">
                <a16:creationId xmlns:a16="http://schemas.microsoft.com/office/drawing/2014/main" id="{B43FE3F0-85CD-934D-A3A3-CF2B78D73A35}"/>
              </a:ext>
              <a:ext uri="{C183D7F6-B498-43B3-948B-1728B52AA6E4}">
                <adec:decorative xmlns:adec="http://schemas.microsoft.com/office/drawing/2017/decorative" val="1"/>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2A86FEEE-9136-D68E-6360-B4FDD6D917D2}"/>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2412778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Quote and image 2">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DE4EE10-8D4E-C85B-5620-784900182A4E}"/>
              </a:ext>
              <a:ext uri="{C183D7F6-B498-43B3-948B-1728B52AA6E4}">
                <adec:decorative xmlns:adec="http://schemas.microsoft.com/office/drawing/2017/decorative" val="1"/>
              </a:ext>
            </a:extLst>
          </p:cNvPr>
          <p:cNvPicPr>
            <a:picLocks noChangeAspect="1"/>
          </p:cNvPicPr>
          <p:nvPr userDrawn="1"/>
        </p:nvPicPr>
        <p:blipFill>
          <a:blip r:embed="rId2"/>
          <a:srcRect/>
          <a:stretch/>
        </p:blipFill>
        <p:spPr>
          <a:xfrm>
            <a:off x="0" y="0"/>
            <a:ext cx="12192000" cy="6857999"/>
          </a:xfrm>
          <a:prstGeom prst="rect">
            <a:avLst/>
          </a:prstGeom>
        </p:spPr>
      </p:pic>
      <p:sp>
        <p:nvSpPr>
          <p:cNvPr id="6" name="Text Placeholder 7">
            <a:extLst>
              <a:ext uri="{FF2B5EF4-FFF2-40B4-BE49-F238E27FC236}">
                <a16:creationId xmlns:a16="http://schemas.microsoft.com/office/drawing/2014/main" id="{D43F37B1-1F8A-2CA4-9D19-C0E420FB42AE}"/>
              </a:ext>
            </a:extLst>
          </p:cNvPr>
          <p:cNvSpPr>
            <a:spLocks noGrp="1"/>
          </p:cNvSpPr>
          <p:nvPr>
            <p:ph type="body" sz="quarter" idx="15" hasCustomPrompt="1"/>
          </p:nvPr>
        </p:nvSpPr>
        <p:spPr>
          <a:xfrm>
            <a:off x="1337052" y="1673324"/>
            <a:ext cx="3461285" cy="658367"/>
          </a:xfrm>
          <a:prstGeom prst="rect">
            <a:avLst/>
          </a:prstGeom>
        </p:spPr>
        <p:txBody>
          <a:bodyPr lIns="0" tIns="0" rIns="0" bIns="0">
            <a:noAutofit/>
          </a:bodyPr>
          <a:lstStyle>
            <a:lvl1pPr marL="0" indent="0">
              <a:buNone/>
              <a:defRPr sz="36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Heading label</a:t>
            </a:r>
          </a:p>
        </p:txBody>
      </p:sp>
      <p:sp>
        <p:nvSpPr>
          <p:cNvPr id="2" name="Picture Placeholder 6">
            <a:extLst>
              <a:ext uri="{FF2B5EF4-FFF2-40B4-BE49-F238E27FC236}">
                <a16:creationId xmlns:a16="http://schemas.microsoft.com/office/drawing/2014/main" id="{2C90ABAC-E435-5C65-A8FA-9E315CE9DE53}"/>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8" name="Content Placeholder 2">
            <a:extLst>
              <a:ext uri="{FF2B5EF4-FFF2-40B4-BE49-F238E27FC236}">
                <a16:creationId xmlns:a16="http://schemas.microsoft.com/office/drawing/2014/main" id="{7F337CE4-9082-D695-8AD8-89148114EBDF}"/>
              </a:ext>
            </a:extLst>
          </p:cNvPr>
          <p:cNvSpPr>
            <a:spLocks noGrp="1"/>
          </p:cNvSpPr>
          <p:nvPr>
            <p:ph idx="1" hasCustomPrompt="1"/>
          </p:nvPr>
        </p:nvSpPr>
        <p:spPr>
          <a:xfrm>
            <a:off x="1337052" y="2331691"/>
            <a:ext cx="3461285" cy="3110530"/>
          </a:xfrm>
          <a:prstGeom prst="rect">
            <a:avLst/>
          </a:prstGeom>
        </p:spPr>
        <p:txBody>
          <a:bodyPr lIns="0" tIns="0" rIns="0" bIns="0">
            <a:normAutofit/>
          </a:bodyPr>
          <a:lstStyle>
            <a:lvl1pPr marL="0" indent="0">
              <a:lnSpc>
                <a:spcPct val="100000"/>
              </a:lnSpc>
              <a:spcBef>
                <a:spcPts val="0"/>
              </a:spcBef>
              <a:spcAft>
                <a:spcPts val="600"/>
              </a:spcAft>
              <a:buClr>
                <a:schemeClr val="tx1"/>
              </a:buClr>
              <a:buFont typeface="Arial" panose="020B0604020202020204" pitchFamily="34" charset="0"/>
              <a:buNone/>
              <a:defRPr sz="1800" b="0">
                <a:solidFill>
                  <a:schemeClr val="tx1"/>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add text</a:t>
            </a:r>
          </a:p>
        </p:txBody>
      </p:sp>
    </p:spTree>
    <p:extLst>
      <p:ext uri="{BB962C8B-B14F-4D97-AF65-F5344CB8AC3E}">
        <p14:creationId xmlns:p14="http://schemas.microsoft.com/office/powerpoint/2010/main" val="4038698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Quote and image 2">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DE4EE10-8D4E-C85B-5620-784900182A4E}"/>
              </a:ext>
              <a:ext uri="{C183D7F6-B498-43B3-948B-1728B52AA6E4}">
                <adec:decorative xmlns:adec="http://schemas.microsoft.com/office/drawing/2017/decorative" val="1"/>
              </a:ext>
            </a:extLst>
          </p:cNvPr>
          <p:cNvPicPr>
            <a:picLocks noChangeAspect="1"/>
          </p:cNvPicPr>
          <p:nvPr userDrawn="1"/>
        </p:nvPicPr>
        <p:blipFill>
          <a:blip r:embed="rId2"/>
          <a:srcRect/>
          <a:stretch/>
        </p:blipFill>
        <p:spPr>
          <a:xfrm>
            <a:off x="1" y="0"/>
            <a:ext cx="12191998" cy="6857999"/>
          </a:xfrm>
          <a:prstGeom prst="rect">
            <a:avLst/>
          </a:prstGeom>
        </p:spPr>
      </p:pic>
      <p:sp>
        <p:nvSpPr>
          <p:cNvPr id="3" name="Text Placeholder 7">
            <a:extLst>
              <a:ext uri="{FF2B5EF4-FFF2-40B4-BE49-F238E27FC236}">
                <a16:creationId xmlns:a16="http://schemas.microsoft.com/office/drawing/2014/main" id="{BA16B251-D1BB-394C-319F-40E8F04D7FB9}"/>
              </a:ext>
            </a:extLst>
          </p:cNvPr>
          <p:cNvSpPr>
            <a:spLocks noGrp="1"/>
          </p:cNvSpPr>
          <p:nvPr>
            <p:ph type="body" sz="quarter" idx="15" hasCustomPrompt="1"/>
          </p:nvPr>
        </p:nvSpPr>
        <p:spPr>
          <a:xfrm>
            <a:off x="1337052" y="1673324"/>
            <a:ext cx="3461285" cy="658367"/>
          </a:xfrm>
          <a:prstGeom prst="rect">
            <a:avLst/>
          </a:prstGeom>
        </p:spPr>
        <p:txBody>
          <a:bodyPr lIns="0" tIns="0" rIns="0" bIns="0">
            <a:noAutofit/>
          </a:bodyPr>
          <a:lstStyle>
            <a:lvl1pPr marL="0" indent="0">
              <a:buNone/>
              <a:defRPr sz="36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Heading label</a:t>
            </a:r>
          </a:p>
        </p:txBody>
      </p:sp>
      <p:sp>
        <p:nvSpPr>
          <p:cNvPr id="2" name="Picture Placeholder 6">
            <a:extLst>
              <a:ext uri="{FF2B5EF4-FFF2-40B4-BE49-F238E27FC236}">
                <a16:creationId xmlns:a16="http://schemas.microsoft.com/office/drawing/2014/main" id="{2C90ABAC-E435-5C65-A8FA-9E315CE9DE53}"/>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5" name="Content Placeholder 2">
            <a:extLst>
              <a:ext uri="{FF2B5EF4-FFF2-40B4-BE49-F238E27FC236}">
                <a16:creationId xmlns:a16="http://schemas.microsoft.com/office/drawing/2014/main" id="{4542D69F-C459-8ECE-06A1-66E418FF3EC1}"/>
              </a:ext>
            </a:extLst>
          </p:cNvPr>
          <p:cNvSpPr>
            <a:spLocks noGrp="1"/>
          </p:cNvSpPr>
          <p:nvPr>
            <p:ph idx="1" hasCustomPrompt="1"/>
          </p:nvPr>
        </p:nvSpPr>
        <p:spPr>
          <a:xfrm>
            <a:off x="1337052" y="2331691"/>
            <a:ext cx="3461285" cy="3110530"/>
          </a:xfrm>
          <a:prstGeom prst="rect">
            <a:avLst/>
          </a:prstGeom>
        </p:spPr>
        <p:txBody>
          <a:bodyPr lIns="0" tIns="0" rIns="0" bIns="0">
            <a:normAutofit/>
          </a:bodyPr>
          <a:lstStyle>
            <a:lvl1pPr marL="0" indent="0">
              <a:lnSpc>
                <a:spcPct val="100000"/>
              </a:lnSpc>
              <a:spcBef>
                <a:spcPts val="0"/>
              </a:spcBef>
              <a:spcAft>
                <a:spcPts val="600"/>
              </a:spcAft>
              <a:buClr>
                <a:schemeClr val="tx1"/>
              </a:buClr>
              <a:buFont typeface="Arial" panose="020B0604020202020204" pitchFamily="34" charset="0"/>
              <a:buNone/>
              <a:defRPr sz="1800" b="0">
                <a:solidFill>
                  <a:schemeClr val="tx1"/>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add text</a:t>
            </a:r>
          </a:p>
        </p:txBody>
      </p:sp>
    </p:spTree>
    <p:extLst>
      <p:ext uri="{BB962C8B-B14F-4D97-AF65-F5344CB8AC3E}">
        <p14:creationId xmlns:p14="http://schemas.microsoft.com/office/powerpoint/2010/main" val="4052080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Quote and image 4">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52196E5-15CA-15E3-1E10-32B3D19927EF}"/>
              </a:ext>
              <a:ext uri="{C183D7F6-B498-43B3-948B-1728B52AA6E4}">
                <adec:decorative xmlns:adec="http://schemas.microsoft.com/office/drawing/2017/decorative" val="1"/>
              </a:ext>
            </a:extLst>
          </p:cNvPr>
          <p:cNvPicPr>
            <a:picLocks noChangeAspect="1"/>
          </p:cNvPicPr>
          <p:nvPr userDrawn="1"/>
        </p:nvPicPr>
        <p:blipFill>
          <a:blip r:embed="rId2"/>
          <a:srcRect/>
          <a:stretch/>
        </p:blipFill>
        <p:spPr>
          <a:xfrm>
            <a:off x="0" y="0"/>
            <a:ext cx="12192000" cy="6857999"/>
          </a:xfrm>
          <a:prstGeom prst="rect">
            <a:avLst/>
          </a:prstGeom>
        </p:spPr>
      </p:pic>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6" name="Picture Placeholder 6">
            <a:extLst>
              <a:ext uri="{FF2B5EF4-FFF2-40B4-BE49-F238E27FC236}">
                <a16:creationId xmlns:a16="http://schemas.microsoft.com/office/drawing/2014/main" id="{652C93B3-5A12-5AAD-2ACF-93939EE7FBF5}"/>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4" name="Content Placeholder 2">
            <a:extLst>
              <a:ext uri="{FF2B5EF4-FFF2-40B4-BE49-F238E27FC236}">
                <a16:creationId xmlns:a16="http://schemas.microsoft.com/office/drawing/2014/main" id="{7558B23E-2241-0C04-DC3A-1FCFC1EF8A24}"/>
              </a:ext>
            </a:extLst>
          </p:cNvPr>
          <p:cNvSpPr>
            <a:spLocks noGrp="1"/>
          </p:cNvSpPr>
          <p:nvPr>
            <p:ph idx="1" hasCustomPrompt="1"/>
          </p:nvPr>
        </p:nvSpPr>
        <p:spPr>
          <a:xfrm>
            <a:off x="1337052" y="2331691"/>
            <a:ext cx="3461285" cy="3110530"/>
          </a:xfrm>
          <a:prstGeom prst="rect">
            <a:avLst/>
          </a:prstGeom>
        </p:spPr>
        <p:txBody>
          <a:bodyPr lIns="0" tIns="0" rIns="0" bIns="0">
            <a:normAutofit/>
          </a:bodyPr>
          <a:lstStyle>
            <a:lvl1pPr marL="0" indent="0">
              <a:lnSpc>
                <a:spcPct val="100000"/>
              </a:lnSpc>
              <a:spcBef>
                <a:spcPts val="0"/>
              </a:spcBef>
              <a:spcAft>
                <a:spcPts val="600"/>
              </a:spcAft>
              <a:buClr>
                <a:schemeClr val="tx1"/>
              </a:buClr>
              <a:buFont typeface="Arial" panose="020B0604020202020204" pitchFamily="34" charset="0"/>
              <a:buNone/>
              <a:defRPr sz="2800" b="1">
                <a:solidFill>
                  <a:schemeClr val="tx1"/>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“Add quote text here”</a:t>
            </a:r>
          </a:p>
        </p:txBody>
      </p:sp>
    </p:spTree>
    <p:extLst>
      <p:ext uri="{BB962C8B-B14F-4D97-AF65-F5344CB8AC3E}">
        <p14:creationId xmlns:p14="http://schemas.microsoft.com/office/powerpoint/2010/main" val="2841820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Quote and image 4">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EB4F947-0C85-DAF2-683C-40847EF7F07B}"/>
              </a:ext>
              <a:ext uri="{C183D7F6-B498-43B3-948B-1728B52AA6E4}">
                <adec:decorative xmlns:adec="http://schemas.microsoft.com/office/drawing/2017/decorative" val="1"/>
              </a:ext>
            </a:extLst>
          </p:cNvPr>
          <p:cNvPicPr>
            <a:picLocks noChangeAspect="1"/>
          </p:cNvPicPr>
          <p:nvPr userDrawn="1"/>
        </p:nvPicPr>
        <p:blipFill>
          <a:blip r:embed="rId2"/>
          <a:srcRect/>
          <a:stretch/>
        </p:blipFill>
        <p:spPr>
          <a:xfrm>
            <a:off x="0" y="0"/>
            <a:ext cx="12192000" cy="6857999"/>
          </a:xfrm>
          <a:prstGeom prst="rect">
            <a:avLst/>
          </a:prstGeom>
        </p:spPr>
      </p:pic>
      <p:sp>
        <p:nvSpPr>
          <p:cNvPr id="2" name="Picture Placeholder 6">
            <a:extLst>
              <a:ext uri="{FF2B5EF4-FFF2-40B4-BE49-F238E27FC236}">
                <a16:creationId xmlns:a16="http://schemas.microsoft.com/office/drawing/2014/main" id="{EA7B0BA1-E61A-5019-0AA4-5328CA2AB0E1}"/>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 </a:t>
            </a: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4" name="Content Placeholder 2">
            <a:extLst>
              <a:ext uri="{FF2B5EF4-FFF2-40B4-BE49-F238E27FC236}">
                <a16:creationId xmlns:a16="http://schemas.microsoft.com/office/drawing/2014/main" id="{7A22BD2E-E9C2-A15B-06FB-553974CDE6CE}"/>
              </a:ext>
            </a:extLst>
          </p:cNvPr>
          <p:cNvSpPr>
            <a:spLocks noGrp="1"/>
          </p:cNvSpPr>
          <p:nvPr>
            <p:ph idx="1" hasCustomPrompt="1"/>
          </p:nvPr>
        </p:nvSpPr>
        <p:spPr>
          <a:xfrm>
            <a:off x="1337052" y="2331691"/>
            <a:ext cx="3461285" cy="3110530"/>
          </a:xfrm>
          <a:prstGeom prst="rect">
            <a:avLst/>
          </a:prstGeom>
        </p:spPr>
        <p:txBody>
          <a:bodyPr lIns="0" tIns="0" rIns="0" bIns="0">
            <a:normAutofit/>
          </a:bodyPr>
          <a:lstStyle>
            <a:lvl1pPr marL="0" indent="0">
              <a:lnSpc>
                <a:spcPct val="100000"/>
              </a:lnSpc>
              <a:spcBef>
                <a:spcPts val="0"/>
              </a:spcBef>
              <a:spcAft>
                <a:spcPts val="600"/>
              </a:spcAft>
              <a:buClr>
                <a:schemeClr val="tx1"/>
              </a:buClr>
              <a:buFont typeface="Arial" panose="020B0604020202020204" pitchFamily="34" charset="0"/>
              <a:buNone/>
              <a:defRPr sz="2800" b="1">
                <a:solidFill>
                  <a:schemeClr val="tx1"/>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“Add quote text here”</a:t>
            </a:r>
          </a:p>
        </p:txBody>
      </p:sp>
    </p:spTree>
    <p:extLst>
      <p:ext uri="{BB962C8B-B14F-4D97-AF65-F5344CB8AC3E}">
        <p14:creationId xmlns:p14="http://schemas.microsoft.com/office/powerpoint/2010/main" val="123167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5_Breaker Heading1-Blue-DarkBlueA">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30C3909-1482-1013-E118-A2CE0A1DD3D4}"/>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E3119AD-4AAB-8B34-F6C1-8D76F0D453BB}"/>
              </a:ext>
            </a:extLst>
          </p:cNvPr>
          <p:cNvSpPr>
            <a:spLocks noGrp="1"/>
          </p:cNvSpPr>
          <p:nvPr>
            <p:ph type="title" hasCustomPrompt="1"/>
          </p:nvPr>
        </p:nvSpPr>
        <p:spPr>
          <a:xfrm>
            <a:off x="770042" y="2242938"/>
            <a:ext cx="10515600" cy="1325563"/>
          </a:xfrm>
        </p:spPr>
        <p:txBody>
          <a:bodyPr>
            <a:noAutofit/>
          </a:bodyPr>
          <a:lstStyle>
            <a:lvl1pPr>
              <a:defRPr sz="6000" b="1"/>
            </a:lvl1pPr>
          </a:lstStyle>
          <a:p>
            <a:r>
              <a:rPr lang="en-US"/>
              <a:t>Breaker slide 1</a:t>
            </a:r>
            <a:endParaRPr lang="en-GB"/>
          </a:p>
        </p:txBody>
      </p:sp>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82932" y="3564000"/>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3341198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6_Breaker Heading1-Blue-DarkBlueA">
    <p:bg>
      <p:bgPr>
        <a:solidFill>
          <a:srgbClr val="F6F8F8"/>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AF6C2AD-0E53-2A94-6EDF-C2BC1C35E66B}"/>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241914" y="-121920"/>
            <a:ext cx="12408747" cy="6979920"/>
          </a:xfrm>
          <a:prstGeom prst="rect">
            <a:avLst/>
          </a:prstGeom>
        </p:spPr>
      </p:pic>
      <p:sp>
        <p:nvSpPr>
          <p:cNvPr id="4" name="Title 1">
            <a:extLst>
              <a:ext uri="{FF2B5EF4-FFF2-40B4-BE49-F238E27FC236}">
                <a16:creationId xmlns:a16="http://schemas.microsoft.com/office/drawing/2014/main" id="{3D1B5349-CF21-E9D2-92A0-6C58C15A043A}"/>
              </a:ext>
            </a:extLst>
          </p:cNvPr>
          <p:cNvSpPr>
            <a:spLocks noGrp="1"/>
          </p:cNvSpPr>
          <p:nvPr>
            <p:ph type="title" hasCustomPrompt="1"/>
          </p:nvPr>
        </p:nvSpPr>
        <p:spPr>
          <a:xfrm>
            <a:off x="521688" y="2165645"/>
            <a:ext cx="10515600" cy="1325563"/>
          </a:xfrm>
        </p:spPr>
        <p:txBody>
          <a:bodyPr>
            <a:noAutofit/>
          </a:bodyPr>
          <a:lstStyle>
            <a:lvl1pPr>
              <a:defRPr sz="6000" b="1"/>
            </a:lvl1pPr>
          </a:lstStyle>
          <a:p>
            <a:r>
              <a:rPr lang="en-US"/>
              <a:t>Breaker </a:t>
            </a:r>
            <a:br>
              <a:rPr lang="en-US"/>
            </a:br>
            <a:r>
              <a:rPr lang="en-US"/>
              <a:t>slide 2</a:t>
            </a:r>
            <a:endParaRPr lang="en-GB"/>
          </a:p>
        </p:txBody>
      </p:sp>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612000"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21058953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8_Breaker Heading1-Blue-DarkBlueA">
    <p:bg>
      <p:bgPr>
        <a:solidFill>
          <a:srgbClr val="F6F8F8"/>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2D07C2D6-AB1B-B84B-BC13-7D79E8BCFCF8}"/>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16318" y="-148043"/>
            <a:ext cx="12499929" cy="7031210"/>
          </a:xfrm>
          <a:prstGeom prst="rect">
            <a:avLst/>
          </a:prstGeom>
        </p:spPr>
      </p:pic>
      <p:sp>
        <p:nvSpPr>
          <p:cNvPr id="2" name="Title 1">
            <a:extLst>
              <a:ext uri="{FF2B5EF4-FFF2-40B4-BE49-F238E27FC236}">
                <a16:creationId xmlns:a16="http://schemas.microsoft.com/office/drawing/2014/main" id="{8506D8CC-65FF-0E59-2392-2C0EBC0605F9}"/>
              </a:ext>
            </a:extLst>
          </p:cNvPr>
          <p:cNvSpPr>
            <a:spLocks noGrp="1"/>
          </p:cNvSpPr>
          <p:nvPr>
            <p:ph type="title" hasCustomPrompt="1"/>
          </p:nvPr>
        </p:nvSpPr>
        <p:spPr>
          <a:xfrm>
            <a:off x="747468" y="2165645"/>
            <a:ext cx="10515600" cy="1325563"/>
          </a:xfrm>
        </p:spPr>
        <p:txBody>
          <a:bodyPr>
            <a:noAutofit/>
          </a:bodyPr>
          <a:lstStyle>
            <a:lvl1pPr>
              <a:defRPr sz="6000" b="1"/>
            </a:lvl1pPr>
          </a:lstStyle>
          <a:p>
            <a:r>
              <a:rPr lang="en-US"/>
              <a:t>Breaker </a:t>
            </a:r>
            <a:br>
              <a:rPr lang="en-US"/>
            </a:br>
            <a:r>
              <a:rPr lang="en-US"/>
              <a:t>slide 3</a:t>
            </a:r>
            <a:endParaRPr lang="en-GB"/>
          </a:p>
        </p:txBody>
      </p:sp>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91916"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1360916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7_Breaker Heading1-Blue-DarkBlueA">
    <p:bg>
      <p:bgPr>
        <a:solidFill>
          <a:srgbClr val="F6F8F8"/>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76489-9A30-702B-3E26-D81845892857}"/>
              </a:ext>
            </a:extLst>
          </p:cNvPr>
          <p:cNvSpPr>
            <a:spLocks noGrp="1"/>
          </p:cNvSpPr>
          <p:nvPr>
            <p:ph type="title" hasCustomPrompt="1"/>
          </p:nvPr>
        </p:nvSpPr>
        <p:spPr>
          <a:xfrm>
            <a:off x="747468" y="2165645"/>
            <a:ext cx="10515600" cy="1325563"/>
          </a:xfrm>
        </p:spPr>
        <p:txBody>
          <a:bodyPr>
            <a:noAutofit/>
          </a:bodyPr>
          <a:lstStyle>
            <a:lvl1pPr>
              <a:defRPr sz="6000" b="1"/>
            </a:lvl1pPr>
          </a:lstStyle>
          <a:p>
            <a:r>
              <a:rPr lang="en-US"/>
              <a:t>Breaker </a:t>
            </a:r>
            <a:br>
              <a:rPr lang="en-US"/>
            </a:br>
            <a:r>
              <a:rPr lang="en-US"/>
              <a:t>slide 4</a:t>
            </a:r>
            <a:endParaRPr lang="en-GB"/>
          </a:p>
        </p:txBody>
      </p:sp>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54598"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pic>
        <p:nvPicPr>
          <p:cNvPr id="5" name="Picture 4" descr="A blue rectangle with black background&#10;&#10;Description automatically generated">
            <a:extLst>
              <a:ext uri="{FF2B5EF4-FFF2-40B4-BE49-F238E27FC236}">
                <a16:creationId xmlns:a16="http://schemas.microsoft.com/office/drawing/2014/main" id="{D115B473-1B85-DD59-52BE-0E90A80C9408}"/>
              </a:ext>
            </a:extLst>
          </p:cNvPr>
          <p:cNvPicPr>
            <a:picLocks noChangeAspect="1"/>
          </p:cNvPicPr>
          <p:nvPr userDrawn="1"/>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1741727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Heading, content, basic text one col">
    <p:bg>
      <p:bgPr>
        <a:solidFill>
          <a:srgbClr val="F6F8F8"/>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75138" y="414734"/>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3" name="Content Placeholder 2"/>
          <p:cNvSpPr>
            <a:spLocks noGrp="1"/>
          </p:cNvSpPr>
          <p:nvPr>
            <p:ph idx="1" hasCustomPrompt="1"/>
          </p:nvPr>
        </p:nvSpPr>
        <p:spPr>
          <a:xfrm>
            <a:off x="375138" y="1415778"/>
            <a:ext cx="7632000" cy="4026443"/>
          </a:xfrm>
          <a:prstGeom prst="rect">
            <a:avLst/>
          </a:prstGeom>
        </p:spPr>
        <p:txBody>
          <a:bodyPr lIns="0" tIns="0" rIns="0" bIns="0">
            <a:normAutofit/>
          </a:bodyPr>
          <a:lstStyle>
            <a:lvl1pPr marL="0" indent="0">
              <a:lnSpc>
                <a:spcPct val="100000"/>
              </a:lnSpc>
              <a:spcBef>
                <a:spcPts val="0"/>
              </a:spcBef>
              <a:spcAft>
                <a:spcPts val="600"/>
              </a:spcAft>
              <a:buClr>
                <a:schemeClr val="tx1"/>
              </a:buClr>
              <a:buFont typeface="Arial" panose="020B0604020202020204" pitchFamily="34" charset="0"/>
              <a:buNone/>
              <a:defRPr sz="2200" b="0">
                <a:solidFill>
                  <a:schemeClr val="tx1"/>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add text</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cxnSp>
        <p:nvCxnSpPr>
          <p:cNvPr id="11" name="Straight Connector 10">
            <a:extLst>
              <a:ext uri="{FF2B5EF4-FFF2-40B4-BE49-F238E27FC236}">
                <a16:creationId xmlns:a16="http://schemas.microsoft.com/office/drawing/2014/main" id="{5591C7AB-7F8B-2041-80C3-EE781F24EB94}"/>
              </a:ext>
              <a:ext uri="{C183D7F6-B498-43B3-948B-1728B52AA6E4}">
                <adec:decorative xmlns:adec="http://schemas.microsoft.com/office/drawing/2017/decorative" val="1"/>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6456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Headline slide with image A">
    <p:bg>
      <p:bgPr>
        <a:solidFill>
          <a:srgbClr val="F6F8F8"/>
        </a:solidFill>
        <a:effectLst/>
      </p:bgPr>
    </p:bg>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1EF456E7-F404-A541-B6E9-27C1B10EC600}"/>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pPr algn="r"/>
              <a:t>‹#›</a:t>
            </a:fld>
            <a:endParaRPr lang="en-GB" sz="1200">
              <a:solidFill>
                <a:schemeClr val="tx1"/>
              </a:solidFill>
            </a:endParaRPr>
          </a:p>
        </p:txBody>
      </p:sp>
      <p:sp>
        <p:nvSpPr>
          <p:cNvPr id="5" name="Text Placeholder 6">
            <a:extLst>
              <a:ext uri="{FF2B5EF4-FFF2-40B4-BE49-F238E27FC236}">
                <a16:creationId xmlns:a16="http://schemas.microsoft.com/office/drawing/2014/main" id="{50355A0D-4235-0CF1-A976-C33D8CCCBFCD}"/>
              </a:ext>
            </a:extLst>
          </p:cNvPr>
          <p:cNvSpPr>
            <a:spLocks noGrp="1"/>
          </p:cNvSpPr>
          <p:nvPr>
            <p:ph type="body" sz="quarter" idx="13" hasCustomPrompt="1"/>
          </p:nvPr>
        </p:nvSpPr>
        <p:spPr>
          <a:xfrm>
            <a:off x="891916"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2" name="Title 1">
            <a:extLst>
              <a:ext uri="{FF2B5EF4-FFF2-40B4-BE49-F238E27FC236}">
                <a16:creationId xmlns:a16="http://schemas.microsoft.com/office/drawing/2014/main" id="{77E577A8-7F18-CBCC-319C-10DC2550A76F}"/>
              </a:ext>
            </a:extLst>
          </p:cNvPr>
          <p:cNvSpPr>
            <a:spLocks noGrp="1"/>
          </p:cNvSpPr>
          <p:nvPr>
            <p:ph type="title" hasCustomPrompt="1"/>
          </p:nvPr>
        </p:nvSpPr>
        <p:spPr>
          <a:xfrm>
            <a:off x="747468" y="2165645"/>
            <a:ext cx="4716354" cy="1325563"/>
          </a:xfrm>
        </p:spPr>
        <p:txBody>
          <a:bodyPr>
            <a:noAutofit/>
          </a:bodyPr>
          <a:lstStyle>
            <a:lvl1pPr>
              <a:defRPr sz="6000" b="1"/>
            </a:lvl1pPr>
          </a:lstStyle>
          <a:p>
            <a:r>
              <a:rPr lang="en-US"/>
              <a:t>Breaker </a:t>
            </a:r>
            <a:br>
              <a:rPr lang="en-US"/>
            </a:br>
            <a:r>
              <a:rPr lang="en-US"/>
              <a:t>slide 5</a:t>
            </a:r>
            <a:endParaRPr lang="en-GB"/>
          </a:p>
        </p:txBody>
      </p:sp>
    </p:spTree>
    <p:extLst>
      <p:ext uri="{BB962C8B-B14F-4D97-AF65-F5344CB8AC3E}">
        <p14:creationId xmlns:p14="http://schemas.microsoft.com/office/powerpoint/2010/main" val="1256846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End Slide ACCESSIBL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6D92FD5-08EA-6BC8-29BC-BCF5EEFE18AA}"/>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rot="5400000">
            <a:off x="-2509143" y="-71523"/>
            <a:ext cx="10768951" cy="7616239"/>
          </a:xfrm>
          <a:prstGeom prst="rect">
            <a:avLst/>
          </a:prstGeom>
        </p:spPr>
      </p:pic>
      <p:pic>
        <p:nvPicPr>
          <p:cNvPr id="3" name="Picture 2" descr="Logo&#10;&#10;Description automatically generated">
            <a:extLst>
              <a:ext uri="{FF2B5EF4-FFF2-40B4-BE49-F238E27FC236}">
                <a16:creationId xmlns:a16="http://schemas.microsoft.com/office/drawing/2014/main" id="{077C56A3-4FFE-73CF-6F7F-1F451E5B3F1E}"/>
              </a:ext>
            </a:extLst>
          </p:cNvPr>
          <p:cNvPicPr>
            <a:picLocks noChangeAspect="1"/>
          </p:cNvPicPr>
          <p:nvPr userDrawn="1"/>
        </p:nvPicPr>
        <p:blipFill>
          <a:blip r:embed="rId3"/>
          <a:stretch>
            <a:fillRect/>
          </a:stretch>
        </p:blipFill>
        <p:spPr>
          <a:xfrm>
            <a:off x="10551045" y="364425"/>
            <a:ext cx="1208955" cy="979789"/>
          </a:xfrm>
          <a:prstGeom prst="rect">
            <a:avLst/>
          </a:prstGeom>
        </p:spPr>
      </p:pic>
      <p:cxnSp>
        <p:nvCxnSpPr>
          <p:cNvPr id="9" name="Straight Connector 8">
            <a:extLst>
              <a:ext uri="{FF2B5EF4-FFF2-40B4-BE49-F238E27FC236}">
                <a16:creationId xmlns:a16="http://schemas.microsoft.com/office/drawing/2014/main" id="{F9D383FB-0467-4241-BEF0-D636E886723B}"/>
              </a:ext>
              <a:ext uri="{C183D7F6-B498-43B3-948B-1728B52AA6E4}">
                <adec:decorative xmlns:adec="http://schemas.microsoft.com/office/drawing/2017/decorative" val="1"/>
              </a:ext>
            </a:extLst>
          </p:cNvPr>
          <p:cNvCxnSpPr/>
          <p:nvPr userDrawn="1"/>
        </p:nvCxnSpPr>
        <p:spPr>
          <a:xfrm>
            <a:off x="5715926" y="2605852"/>
            <a:ext cx="8651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0390E57B-AF19-8642-9E47-AF887F52887B}"/>
              </a:ext>
            </a:extLst>
          </p:cNvPr>
          <p:cNvSpPr txBox="1"/>
          <p:nvPr userDrawn="1"/>
        </p:nvSpPr>
        <p:spPr>
          <a:xfrm>
            <a:off x="5610770" y="2808746"/>
            <a:ext cx="4343734" cy="2608032"/>
          </a:xfrm>
          <a:prstGeom prst="rect">
            <a:avLst/>
          </a:prstGeom>
          <a:no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2400"/>
              </a:spcAft>
              <a:buClr>
                <a:srgbClr val="005EB8"/>
              </a:buClr>
              <a:buSzTx/>
              <a:buFont typeface="Arial" panose="020B0604020202020204" pitchFamily="34" charset="0"/>
              <a:buNone/>
              <a:tabLst/>
              <a:defRPr/>
            </a:pPr>
            <a:r>
              <a:rPr kumimoji="0" lang="en-GB" sz="3600" b="1" i="0" u="none" strike="noStrike" kern="1200" cap="none" spc="20" normalizeH="0" baseline="0" noProof="0">
                <a:ln>
                  <a:noFill/>
                </a:ln>
                <a:solidFill>
                  <a:schemeClr val="tx1"/>
                </a:solidFill>
                <a:effectLst/>
                <a:uLnTx/>
                <a:uFillTx/>
                <a:latin typeface="+mn-lt"/>
                <a:ea typeface="+mn-ea"/>
                <a:cs typeface="+mn-cs"/>
              </a:rPr>
              <a:t> Thank You</a:t>
            </a: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a:ln>
                  <a:noFill/>
                </a:ln>
                <a:solidFill>
                  <a:schemeClr val="tx1"/>
                </a:solidFill>
                <a:effectLst/>
                <a:uLnTx/>
                <a:uFillTx/>
                <a:latin typeface="+mn-lt"/>
                <a:ea typeface="+mn-ea"/>
                <a:cs typeface="+mn-cs"/>
              </a:rPr>
              <a:t>        	@nhsengland</a:t>
            </a: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a:ln>
                  <a:noFill/>
                </a:ln>
                <a:solidFill>
                  <a:schemeClr val="tx1"/>
                </a:solidFill>
                <a:effectLst/>
                <a:uLnTx/>
                <a:uFillTx/>
                <a:latin typeface="+mn-lt"/>
                <a:ea typeface="+mn-ea"/>
                <a:cs typeface="+mn-cs"/>
              </a:rPr>
              <a:t>        	company/</a:t>
            </a:r>
            <a:r>
              <a:rPr kumimoji="0" lang="en-GB" sz="2400" b="1" i="0" u="none" strike="noStrike" kern="1200" cap="none" spc="20" normalizeH="0" baseline="0" noProof="0" err="1">
                <a:ln>
                  <a:noFill/>
                </a:ln>
                <a:solidFill>
                  <a:schemeClr val="tx1"/>
                </a:solidFill>
                <a:effectLst/>
                <a:uLnTx/>
                <a:uFillTx/>
                <a:latin typeface="+mn-lt"/>
                <a:ea typeface="+mn-ea"/>
                <a:cs typeface="+mn-cs"/>
              </a:rPr>
              <a:t>nhsengland</a:t>
            </a:r>
            <a:endParaRPr kumimoji="0" lang="en-GB" sz="2400" b="1" i="0" u="none" strike="noStrike" kern="1200" cap="none" spc="20" normalizeH="0" baseline="0" noProof="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a:ln>
                  <a:noFill/>
                </a:ln>
                <a:solidFill>
                  <a:schemeClr val="tx1"/>
                </a:solidFill>
                <a:effectLst/>
                <a:uLnTx/>
                <a:uFillTx/>
                <a:latin typeface="+mn-lt"/>
                <a:ea typeface="+mn-ea"/>
                <a:cs typeface="+mn-cs"/>
              </a:rPr>
              <a:t>	england.nhs.uk</a:t>
            </a:r>
            <a:endParaRPr lang="en-GB" sz="2400" b="1">
              <a:solidFill>
                <a:schemeClr val="tx1"/>
              </a:solidFill>
            </a:endParaRPr>
          </a:p>
        </p:txBody>
      </p:sp>
      <p:pic>
        <p:nvPicPr>
          <p:cNvPr id="5" name="Picture 4" descr="Twitter symbol">
            <a:extLst>
              <a:ext uri="{FF2B5EF4-FFF2-40B4-BE49-F238E27FC236}">
                <a16:creationId xmlns:a16="http://schemas.microsoft.com/office/drawing/2014/main" id="{6C1B65D7-2EE6-F44F-85AA-7C93787926CD}"/>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5872040" y="3665234"/>
            <a:ext cx="390144" cy="390144"/>
          </a:xfrm>
          <a:prstGeom prst="rect">
            <a:avLst/>
          </a:prstGeom>
        </p:spPr>
      </p:pic>
      <p:pic>
        <p:nvPicPr>
          <p:cNvPr id="8" name="Picture 7" descr="LinkedIn symbol">
            <a:extLst>
              <a:ext uri="{FF2B5EF4-FFF2-40B4-BE49-F238E27FC236}">
                <a16:creationId xmlns:a16="http://schemas.microsoft.com/office/drawing/2014/main" id="{F2843EE8-F6F8-9D40-92C1-94FB4DCF14BB}"/>
              </a:ext>
            </a:extLst>
          </p:cNvPr>
          <p:cNvPicPr>
            <a:picLocks noChangeAspect="1"/>
          </p:cNvPicPr>
          <p:nvPr userDrawn="1"/>
        </p:nvPicPr>
        <p:blipFill>
          <a:blip r:embed="rId6">
            <a:extLst>
              <a:ext uri="{96DAC541-7B7A-43D3-8B79-37D633B846F1}">
                <asvg:svgBlip xmlns:asvg="http://schemas.microsoft.com/office/drawing/2016/SVG/main" r:embed="rId7"/>
              </a:ext>
            </a:extLst>
          </a:blip>
          <a:srcRect/>
          <a:stretch/>
        </p:blipFill>
        <p:spPr>
          <a:xfrm>
            <a:off x="5885396" y="4266369"/>
            <a:ext cx="390144" cy="390144"/>
          </a:xfrm>
          <a:prstGeom prst="rect">
            <a:avLst/>
          </a:prstGeom>
        </p:spPr>
      </p:pic>
      <p:pic>
        <p:nvPicPr>
          <p:cNvPr id="72" name="Picture 96" descr="World-wide web symbol">
            <a:extLst>
              <a:ext uri="{FF2B5EF4-FFF2-40B4-BE49-F238E27FC236}">
                <a16:creationId xmlns:a16="http://schemas.microsoft.com/office/drawing/2014/main" id="{664BA24D-FA8C-EE4D-A2DC-491BF11D6FA6}"/>
              </a:ext>
            </a:extLst>
          </p:cNvPr>
          <p:cNvPicPr>
            <a:picLocks noChangeAspect="1"/>
          </p:cNvPicPr>
          <p:nvPr userDrawn="1"/>
        </p:nvPicPr>
        <p:blipFill>
          <a:blip r:embed="rId8">
            <a:extLst>
              <a:ext uri="{96DAC541-7B7A-43D3-8B79-37D633B846F1}">
                <asvg:svgBlip xmlns:asvg="http://schemas.microsoft.com/office/drawing/2016/SVG/main" r:embed="rId9"/>
              </a:ext>
            </a:extLst>
          </a:blip>
          <a:srcRect/>
          <a:stretch/>
        </p:blipFill>
        <p:spPr>
          <a:xfrm>
            <a:off x="5767074" y="4806522"/>
            <a:ext cx="600075" cy="600075"/>
          </a:xfrm>
          <a:prstGeom prst="rect">
            <a:avLst/>
          </a:prstGeom>
        </p:spPr>
      </p:pic>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Tree>
    <p:extLst>
      <p:ext uri="{BB962C8B-B14F-4D97-AF65-F5344CB8AC3E}">
        <p14:creationId xmlns:p14="http://schemas.microsoft.com/office/powerpoint/2010/main" val="461523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Data 1">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2000" y="310075"/>
            <a:ext cx="11404154" cy="426721"/>
          </a:xfrm>
          <a:prstGeom prst="rect">
            <a:avLst/>
          </a:prstGeom>
        </p:spPr>
        <p:txBody>
          <a:bodyPr lIns="0" tIns="0" rIns="0" bIns="0" anchor="t">
            <a:normAutofit/>
          </a:bodyPr>
          <a:lstStyle>
            <a:lvl1pPr>
              <a:defRPr sz="2400" b="1">
                <a:solidFill>
                  <a:schemeClr val="tx1"/>
                </a:solidFill>
              </a:defRPr>
            </a:lvl1pPr>
          </a:lstStyle>
          <a:p>
            <a:r>
              <a:rPr lang="en-GB"/>
              <a:t>Heading</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FF8B4B32-B7B7-DB40-9D0C-2D4D8414C6EC}"/>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4" name="TextBox 3">
            <a:extLst>
              <a:ext uri="{FF2B5EF4-FFF2-40B4-BE49-F238E27FC236}">
                <a16:creationId xmlns:a16="http://schemas.microsoft.com/office/drawing/2014/main" id="{97C3715D-C90E-7C4B-B312-C707773A39DD}"/>
              </a:ext>
            </a:extLst>
          </p:cNvPr>
          <p:cNvSpPr txBox="1"/>
          <p:nvPr userDrawn="1"/>
        </p:nvSpPr>
        <p:spPr>
          <a:xfrm>
            <a:off x="2232561" y="3170712"/>
            <a:ext cx="0" cy="0"/>
          </a:xfrm>
          <a:prstGeom prst="rect">
            <a:avLst/>
          </a:prstGeom>
          <a:noFill/>
        </p:spPr>
        <p:txBody>
          <a:bodyPr wrap="none" lIns="0" tIns="0" rIns="0" bIns="0" rtlCol="0">
            <a:noAutofit/>
          </a:bodyPr>
          <a:lstStyle/>
          <a:p>
            <a:endParaRPr lang="en-GB" sz="1200" b="1">
              <a:solidFill>
                <a:schemeClr val="accent1"/>
              </a:solidFill>
            </a:endParaRPr>
          </a:p>
        </p:txBody>
      </p:sp>
      <p:cxnSp>
        <p:nvCxnSpPr>
          <p:cNvPr id="12" name="Straight Connector 11">
            <a:extLst>
              <a:ext uri="{FF2B5EF4-FFF2-40B4-BE49-F238E27FC236}">
                <a16:creationId xmlns:a16="http://schemas.microsoft.com/office/drawing/2014/main" id="{137E920E-FCD4-834F-9787-A19C03BDF9AE}"/>
              </a:ext>
              <a:ext uri="{C183D7F6-B498-43B3-948B-1728B52AA6E4}">
                <adec:decorative xmlns:adec="http://schemas.microsoft.com/office/drawing/2017/decorative" val="1"/>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E055424E-84DC-71BA-CBB2-BE0007D93CE1}"/>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
        <p:nvSpPr>
          <p:cNvPr id="3" name="Text Placeholder 7">
            <a:extLst>
              <a:ext uri="{FF2B5EF4-FFF2-40B4-BE49-F238E27FC236}">
                <a16:creationId xmlns:a16="http://schemas.microsoft.com/office/drawing/2014/main" id="{FB2922A9-9C8F-43B1-7D0A-0C7761EE45F2}"/>
              </a:ext>
            </a:extLst>
          </p:cNvPr>
          <p:cNvSpPr>
            <a:spLocks noGrp="1"/>
          </p:cNvSpPr>
          <p:nvPr>
            <p:ph type="body" sz="quarter" idx="13" hasCustomPrompt="1"/>
          </p:nvPr>
        </p:nvSpPr>
        <p:spPr>
          <a:xfrm>
            <a:off x="432001" y="767200"/>
            <a:ext cx="11012644" cy="577927"/>
          </a:xfrm>
          <a:prstGeom prst="rect">
            <a:avLst/>
          </a:prstGeom>
        </p:spPr>
        <p:txBody>
          <a:bodyPr lIns="0" tIns="0" rIns="0" bIns="0">
            <a:noAutofit/>
          </a:bodyPr>
          <a:lstStyle>
            <a:lvl1pPr marL="0" indent="0">
              <a:lnSpc>
                <a:spcPts val="2200"/>
              </a:lnSpc>
              <a:spcBef>
                <a:spcPts val="0"/>
              </a:spcBef>
              <a:spcAft>
                <a:spcPts val="900"/>
              </a:spcAft>
              <a:buClr>
                <a:schemeClr val="tx1"/>
              </a:buClr>
              <a:buNone/>
              <a:defRPr sz="18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Tree>
    <p:extLst>
      <p:ext uri="{BB962C8B-B14F-4D97-AF65-F5344CB8AC3E}">
        <p14:creationId xmlns:p14="http://schemas.microsoft.com/office/powerpoint/2010/main" val="110834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FCB08CE-B749-4A34-8E38-256DAB23FDA3}"/>
              </a:ext>
            </a:extLst>
          </p:cNvPr>
          <p:cNvSpPr txBox="1"/>
          <p:nvPr userDrawn="1"/>
        </p:nvSpPr>
        <p:spPr>
          <a:xfrm>
            <a:off x="291314" y="6372536"/>
            <a:ext cx="647362"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dirty="0">
                <a:solidFill>
                  <a:schemeClr val="accent3">
                    <a:lumMod val="60000"/>
                    <a:lumOff val="40000"/>
                  </a:schemeClr>
                </a:solidFill>
                <a:latin typeface="Arial" panose="020B0604020202020204" pitchFamily="34" charset="0"/>
                <a:cs typeface="Arial" panose="020B0604020202020204" pitchFamily="34" charset="0"/>
              </a:rPr>
              <a:t> </a:t>
            </a:r>
            <a:r>
              <a:rPr lang="en-US" sz="1200" dirty="0">
                <a:solidFill>
                  <a:schemeClr val="accent3"/>
                </a:solidFill>
                <a:latin typeface="Arial" panose="020B0604020202020204" pitchFamily="34" charset="0"/>
                <a:cs typeface="Arial" panose="020B0604020202020204" pitchFamily="34" charset="0"/>
              </a:rPr>
              <a:t>  </a:t>
            </a:r>
            <a:r>
              <a:rPr lang="en-US" sz="1200" dirty="0">
                <a:solidFill>
                  <a:srgbClr val="005EB8"/>
                </a:solidFill>
                <a:latin typeface="Arial" panose="020B0604020202020204" pitchFamily="34" charset="0"/>
                <a:cs typeface="Arial" panose="020B0604020202020204" pitchFamily="34" charset="0"/>
              </a:rPr>
              <a:t>|</a:t>
            </a:r>
            <a:endParaRPr lang="en-US" sz="1200" dirty="0">
              <a:solidFill>
                <a:schemeClr val="accent3"/>
              </a:solidFill>
              <a:latin typeface="Arial" panose="020B0604020202020204" pitchFamily="34" charset="0"/>
              <a:cs typeface="Arial" panose="020B0604020202020204" pitchFamily="34" charset="0"/>
            </a:endParaRPr>
          </a:p>
        </p:txBody>
      </p:sp>
      <p:sp>
        <p:nvSpPr>
          <p:cNvPr id="12" name="Title 10">
            <a:extLst>
              <a:ext uri="{FF2B5EF4-FFF2-40B4-BE49-F238E27FC236}">
                <a16:creationId xmlns:a16="http://schemas.microsoft.com/office/drawing/2014/main" id="{22B34758-9E88-47CF-97D6-6500D97D9E41}"/>
              </a:ext>
            </a:extLst>
          </p:cNvPr>
          <p:cNvSpPr>
            <a:spLocks noGrp="1"/>
          </p:cNvSpPr>
          <p:nvPr>
            <p:ph type="title"/>
          </p:nvPr>
        </p:nvSpPr>
        <p:spPr>
          <a:xfrm>
            <a:off x="784109" y="1210682"/>
            <a:ext cx="10641498" cy="611649"/>
          </a:xfrm>
          <a:prstGeom prst="rect">
            <a:avLst/>
          </a:prstGeom>
        </p:spPr>
        <p:txBody>
          <a:bodyPr/>
          <a:lstStyle>
            <a:lvl1pPr>
              <a:defRPr sz="3600" b="0">
                <a:solidFill>
                  <a:srgbClr val="005EB8"/>
                </a:solidFill>
                <a:latin typeface="Arial" panose="020B0604020202020204" pitchFamily="34" charset="0"/>
                <a:cs typeface="Arial" panose="020B0604020202020204" pitchFamily="34" charset="0"/>
              </a:defRPr>
            </a:lvl1pPr>
          </a:lstStyle>
          <a:p>
            <a:r>
              <a:rPr lang="en-US" dirty="0"/>
              <a:t>Click to edit Master title style</a:t>
            </a:r>
            <a:endParaRPr lang="en-US" sz="2800" dirty="0">
              <a:solidFill>
                <a:srgbClr val="005EB8"/>
              </a:solidFill>
              <a:latin typeface="Arial" charset="0"/>
              <a:ea typeface="Arial" charset="0"/>
              <a:cs typeface="Arial" charset="0"/>
            </a:endParaRPr>
          </a:p>
        </p:txBody>
      </p:sp>
      <p:sp>
        <p:nvSpPr>
          <p:cNvPr id="13" name="Content Placeholder 9">
            <a:extLst>
              <a:ext uri="{FF2B5EF4-FFF2-40B4-BE49-F238E27FC236}">
                <a16:creationId xmlns:a16="http://schemas.microsoft.com/office/drawing/2014/main" id="{34C2919C-3AD4-436F-A0CC-4F48C43AA521}"/>
              </a:ext>
            </a:extLst>
          </p:cNvPr>
          <p:cNvSpPr>
            <a:spLocks noGrp="1"/>
          </p:cNvSpPr>
          <p:nvPr>
            <p:ph sz="quarter" idx="10"/>
          </p:nvPr>
        </p:nvSpPr>
        <p:spPr>
          <a:xfrm>
            <a:off x="784109" y="2141151"/>
            <a:ext cx="10641498"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5" name="Footer Placeholder 2">
            <a:extLst>
              <a:ext uri="{FF2B5EF4-FFF2-40B4-BE49-F238E27FC236}">
                <a16:creationId xmlns:a16="http://schemas.microsoft.com/office/drawing/2014/main" id="{5AB091A9-979F-438D-A004-40CFB3EAC3A7}"/>
              </a:ext>
            </a:extLst>
          </p:cNvPr>
          <p:cNvSpPr>
            <a:spLocks noGrp="1"/>
          </p:cNvSpPr>
          <p:nvPr>
            <p:ph type="ftr" sz="quarter" idx="3"/>
          </p:nvPr>
        </p:nvSpPr>
        <p:spPr>
          <a:xfrm>
            <a:off x="690676" y="6333439"/>
            <a:ext cx="5723164"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dirty="0"/>
              <a:t>Presentation title</a:t>
            </a:r>
          </a:p>
        </p:txBody>
      </p:sp>
      <p:pic>
        <p:nvPicPr>
          <p:cNvPr id="9" name="Picture 8" descr="Logo&#10;&#10;Description automatically generated">
            <a:extLst>
              <a:ext uri="{FF2B5EF4-FFF2-40B4-BE49-F238E27FC236}">
                <a16:creationId xmlns:a16="http://schemas.microsoft.com/office/drawing/2014/main" id="{6F8CD4B6-D24E-4262-9ACB-C5F60D6773AE}"/>
              </a:ext>
            </a:extLst>
          </p:cNvPr>
          <p:cNvPicPr>
            <a:picLocks noChangeAspect="1"/>
          </p:cNvPicPr>
          <p:nvPr userDrawn="1"/>
        </p:nvPicPr>
        <p:blipFill>
          <a:blip r:embed="rId2"/>
          <a:stretch>
            <a:fillRect/>
          </a:stretch>
        </p:blipFill>
        <p:spPr>
          <a:xfrm>
            <a:off x="10735319" y="270511"/>
            <a:ext cx="1110234" cy="1062990"/>
          </a:xfrm>
          <a:prstGeom prst="rect">
            <a:avLst/>
          </a:prstGeom>
        </p:spPr>
      </p:pic>
    </p:spTree>
    <p:extLst>
      <p:ext uri="{BB962C8B-B14F-4D97-AF65-F5344CB8AC3E}">
        <p14:creationId xmlns:p14="http://schemas.microsoft.com/office/powerpoint/2010/main" val="3209648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ample-Icons-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cxnSp>
        <p:nvCxnSpPr>
          <p:cNvPr id="11" name="Straight Connector 10">
            <a:extLst>
              <a:ext uri="{FF2B5EF4-FFF2-40B4-BE49-F238E27FC236}">
                <a16:creationId xmlns:a16="http://schemas.microsoft.com/office/drawing/2014/main" id="{5591C7AB-7F8B-2041-80C3-EE781F24EB94}"/>
              </a:ext>
              <a:ext uri="{C183D7F6-B498-43B3-948B-1728B52AA6E4}">
                <adec:decorative xmlns:adec="http://schemas.microsoft.com/office/drawing/2017/decorative" val="1"/>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4741F68A-44AA-5742-B124-91614CFD14BB}"/>
              </a:ext>
              <a:ext uri="{C183D7F6-B498-43B3-948B-1728B52AA6E4}">
                <adec:decorative xmlns:adec="http://schemas.microsoft.com/office/drawing/2017/decorative" val="1"/>
              </a:ext>
            </a:extLst>
          </p:cNvPr>
          <p:cNvSpPr/>
          <p:nvPr userDrawn="1"/>
        </p:nvSpPr>
        <p:spPr>
          <a:xfrm>
            <a:off x="383058"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3568E66E-4300-C34D-B490-E2E6A73E585A}"/>
              </a:ext>
              <a:ext uri="{C183D7F6-B498-43B3-948B-1728B52AA6E4}">
                <adec:decorative xmlns:adec="http://schemas.microsoft.com/office/drawing/2017/decorative" val="1"/>
              </a:ext>
            </a:extLst>
          </p:cNvPr>
          <p:cNvSpPr/>
          <p:nvPr userDrawn="1"/>
        </p:nvSpPr>
        <p:spPr>
          <a:xfrm>
            <a:off x="383058"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F337980B-A75B-014B-A7A8-965882204640}"/>
              </a:ext>
              <a:ext uri="{C183D7F6-B498-43B3-948B-1728B52AA6E4}">
                <adec:decorative xmlns:adec="http://schemas.microsoft.com/office/drawing/2017/decorative" val="1"/>
              </a:ext>
            </a:extLst>
          </p:cNvPr>
          <p:cNvSpPr/>
          <p:nvPr userDrawn="1"/>
        </p:nvSpPr>
        <p:spPr>
          <a:xfrm>
            <a:off x="1534525"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E8B5FF7D-C2EF-9E4C-A4CF-A835052E5DF8}"/>
              </a:ext>
              <a:ext uri="{C183D7F6-B498-43B3-948B-1728B52AA6E4}">
                <adec:decorative xmlns:adec="http://schemas.microsoft.com/office/drawing/2017/decorative" val="1"/>
              </a:ext>
            </a:extLst>
          </p:cNvPr>
          <p:cNvSpPr/>
          <p:nvPr userDrawn="1"/>
        </p:nvSpPr>
        <p:spPr>
          <a:xfrm>
            <a:off x="2685992"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177481C1-F4F0-BE4E-B991-152BB9620270}"/>
              </a:ext>
              <a:ext uri="{C183D7F6-B498-43B3-948B-1728B52AA6E4}">
                <adec:decorative xmlns:adec="http://schemas.microsoft.com/office/drawing/2017/decorative" val="1"/>
              </a:ext>
            </a:extLst>
          </p:cNvPr>
          <p:cNvSpPr/>
          <p:nvPr userDrawn="1"/>
        </p:nvSpPr>
        <p:spPr>
          <a:xfrm>
            <a:off x="3837459"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2FBC860F-BE8A-634D-9A96-33CE6D96B9F0}"/>
              </a:ext>
              <a:ext uri="{C183D7F6-B498-43B3-948B-1728B52AA6E4}">
                <adec:decorative xmlns:adec="http://schemas.microsoft.com/office/drawing/2017/decorative" val="1"/>
              </a:ext>
            </a:extLst>
          </p:cNvPr>
          <p:cNvSpPr/>
          <p:nvPr userDrawn="1"/>
        </p:nvSpPr>
        <p:spPr>
          <a:xfrm>
            <a:off x="4988926"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5FA913FF-786C-1944-BF18-E9AB064B3444}"/>
              </a:ext>
              <a:ext uri="{C183D7F6-B498-43B3-948B-1728B52AA6E4}">
                <adec:decorative xmlns:adec="http://schemas.microsoft.com/office/drawing/2017/decorative" val="1"/>
              </a:ext>
            </a:extLst>
          </p:cNvPr>
          <p:cNvSpPr/>
          <p:nvPr userDrawn="1"/>
        </p:nvSpPr>
        <p:spPr>
          <a:xfrm>
            <a:off x="6140393"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6C22D839-E390-8340-B649-B4FC5A6CFD70}"/>
              </a:ext>
              <a:ext uri="{C183D7F6-B498-43B3-948B-1728B52AA6E4}">
                <adec:decorative xmlns:adec="http://schemas.microsoft.com/office/drawing/2017/decorative" val="1"/>
              </a:ext>
            </a:extLst>
          </p:cNvPr>
          <p:cNvSpPr/>
          <p:nvPr userDrawn="1"/>
        </p:nvSpPr>
        <p:spPr>
          <a:xfrm>
            <a:off x="7291860"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4640EE3D-EEFC-874A-A65B-DDDE03FC3221}"/>
              </a:ext>
              <a:ext uri="{C183D7F6-B498-43B3-948B-1728B52AA6E4}">
                <adec:decorative xmlns:adec="http://schemas.microsoft.com/office/drawing/2017/decorative" val="1"/>
              </a:ext>
            </a:extLst>
          </p:cNvPr>
          <p:cNvSpPr/>
          <p:nvPr userDrawn="1"/>
        </p:nvSpPr>
        <p:spPr>
          <a:xfrm>
            <a:off x="8443327"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2A667BF2-B8EF-D949-9F15-FC3B3099AD58}"/>
              </a:ext>
              <a:ext uri="{C183D7F6-B498-43B3-948B-1728B52AA6E4}">
                <adec:decorative xmlns:adec="http://schemas.microsoft.com/office/drawing/2017/decorative" val="1"/>
              </a:ext>
            </a:extLst>
          </p:cNvPr>
          <p:cNvSpPr/>
          <p:nvPr userDrawn="1"/>
        </p:nvSpPr>
        <p:spPr>
          <a:xfrm>
            <a:off x="9594794"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47201170-3375-514F-99C2-E37C6903968A}"/>
              </a:ext>
              <a:ext uri="{C183D7F6-B498-43B3-948B-1728B52AA6E4}">
                <adec:decorative xmlns:adec="http://schemas.microsoft.com/office/drawing/2017/decorative" val="1"/>
              </a:ext>
            </a:extLst>
          </p:cNvPr>
          <p:cNvSpPr/>
          <p:nvPr userDrawn="1"/>
        </p:nvSpPr>
        <p:spPr>
          <a:xfrm>
            <a:off x="10746258"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1E18572B-1544-A043-9B02-7AB01C90C51F}"/>
              </a:ext>
              <a:ext uri="{C183D7F6-B498-43B3-948B-1728B52AA6E4}">
                <adec:decorative xmlns:adec="http://schemas.microsoft.com/office/drawing/2017/decorative" val="1"/>
              </a:ext>
            </a:extLst>
          </p:cNvPr>
          <p:cNvSpPr/>
          <p:nvPr userDrawn="1"/>
        </p:nvSpPr>
        <p:spPr>
          <a:xfrm>
            <a:off x="1534525"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E8D2BEC2-9D68-CC4D-A04A-BB949A02D509}"/>
              </a:ext>
              <a:ext uri="{C183D7F6-B498-43B3-948B-1728B52AA6E4}">
                <adec:decorative xmlns:adec="http://schemas.microsoft.com/office/drawing/2017/decorative" val="1"/>
              </a:ext>
            </a:extLst>
          </p:cNvPr>
          <p:cNvSpPr/>
          <p:nvPr userDrawn="1"/>
        </p:nvSpPr>
        <p:spPr>
          <a:xfrm>
            <a:off x="2685992"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F7415083-D44F-FE40-A8D1-7BFAC700DF6C}"/>
              </a:ext>
              <a:ext uri="{C183D7F6-B498-43B3-948B-1728B52AA6E4}">
                <adec:decorative xmlns:adec="http://schemas.microsoft.com/office/drawing/2017/decorative" val="1"/>
              </a:ext>
            </a:extLst>
          </p:cNvPr>
          <p:cNvSpPr/>
          <p:nvPr userDrawn="1"/>
        </p:nvSpPr>
        <p:spPr>
          <a:xfrm>
            <a:off x="3837459"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a:extLst>
              <a:ext uri="{FF2B5EF4-FFF2-40B4-BE49-F238E27FC236}">
                <a16:creationId xmlns:a16="http://schemas.microsoft.com/office/drawing/2014/main" id="{5E67BC68-4FB2-EE4A-A33E-6A7AF0CF413F}"/>
              </a:ext>
              <a:ext uri="{C183D7F6-B498-43B3-948B-1728B52AA6E4}">
                <adec:decorative xmlns:adec="http://schemas.microsoft.com/office/drawing/2017/decorative" val="1"/>
              </a:ext>
            </a:extLst>
          </p:cNvPr>
          <p:cNvSpPr/>
          <p:nvPr userDrawn="1"/>
        </p:nvSpPr>
        <p:spPr>
          <a:xfrm>
            <a:off x="4988926"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0277C142-7A53-7A4A-A8FB-FBF33048E364}"/>
              </a:ext>
              <a:ext uri="{C183D7F6-B498-43B3-948B-1728B52AA6E4}">
                <adec:decorative xmlns:adec="http://schemas.microsoft.com/office/drawing/2017/decorative" val="1"/>
              </a:ext>
            </a:extLst>
          </p:cNvPr>
          <p:cNvSpPr/>
          <p:nvPr userDrawn="1"/>
        </p:nvSpPr>
        <p:spPr>
          <a:xfrm>
            <a:off x="6140393"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a:extLst>
              <a:ext uri="{FF2B5EF4-FFF2-40B4-BE49-F238E27FC236}">
                <a16:creationId xmlns:a16="http://schemas.microsoft.com/office/drawing/2014/main" id="{6ADC5831-BE66-5045-87AF-18EBDF02747B}"/>
              </a:ext>
              <a:ext uri="{C183D7F6-B498-43B3-948B-1728B52AA6E4}">
                <adec:decorative xmlns:adec="http://schemas.microsoft.com/office/drawing/2017/decorative" val="1"/>
              </a:ext>
            </a:extLst>
          </p:cNvPr>
          <p:cNvSpPr/>
          <p:nvPr userDrawn="1"/>
        </p:nvSpPr>
        <p:spPr>
          <a:xfrm>
            <a:off x="7291860"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a:extLst>
              <a:ext uri="{FF2B5EF4-FFF2-40B4-BE49-F238E27FC236}">
                <a16:creationId xmlns:a16="http://schemas.microsoft.com/office/drawing/2014/main" id="{2CB65DE4-B016-474E-A1C1-495957C7CA04}"/>
              </a:ext>
              <a:ext uri="{C183D7F6-B498-43B3-948B-1728B52AA6E4}">
                <adec:decorative xmlns:adec="http://schemas.microsoft.com/office/drawing/2017/decorative" val="1"/>
              </a:ext>
            </a:extLst>
          </p:cNvPr>
          <p:cNvSpPr/>
          <p:nvPr userDrawn="1"/>
        </p:nvSpPr>
        <p:spPr>
          <a:xfrm>
            <a:off x="8443327"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Rectangle 30">
            <a:extLst>
              <a:ext uri="{FF2B5EF4-FFF2-40B4-BE49-F238E27FC236}">
                <a16:creationId xmlns:a16="http://schemas.microsoft.com/office/drawing/2014/main" id="{58B3AA15-3E6B-C347-B0BE-F416C5684A23}"/>
              </a:ext>
              <a:ext uri="{C183D7F6-B498-43B3-948B-1728B52AA6E4}">
                <adec:decorative xmlns:adec="http://schemas.microsoft.com/office/drawing/2017/decorative" val="1"/>
              </a:ext>
            </a:extLst>
          </p:cNvPr>
          <p:cNvSpPr/>
          <p:nvPr userDrawn="1"/>
        </p:nvSpPr>
        <p:spPr>
          <a:xfrm>
            <a:off x="9594794"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Rectangle 31">
            <a:extLst>
              <a:ext uri="{FF2B5EF4-FFF2-40B4-BE49-F238E27FC236}">
                <a16:creationId xmlns:a16="http://schemas.microsoft.com/office/drawing/2014/main" id="{7AC0924D-A95B-1E43-84A3-825886C48DD3}"/>
              </a:ext>
              <a:ext uri="{C183D7F6-B498-43B3-948B-1728B52AA6E4}">
                <adec:decorative xmlns:adec="http://schemas.microsoft.com/office/drawing/2017/decorative" val="1"/>
              </a:ext>
            </a:extLst>
          </p:cNvPr>
          <p:cNvSpPr/>
          <p:nvPr userDrawn="1"/>
        </p:nvSpPr>
        <p:spPr>
          <a:xfrm>
            <a:off x="10746258"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a:extLst>
              <a:ext uri="{FF2B5EF4-FFF2-40B4-BE49-F238E27FC236}">
                <a16:creationId xmlns:a16="http://schemas.microsoft.com/office/drawing/2014/main" id="{CA6737CC-78B4-0C46-99B9-341CFA60EF40}"/>
              </a:ext>
              <a:ext uri="{C183D7F6-B498-43B3-948B-1728B52AA6E4}">
                <adec:decorative xmlns:adec="http://schemas.microsoft.com/office/drawing/2017/decorative" val="1"/>
              </a:ext>
            </a:extLst>
          </p:cNvPr>
          <p:cNvSpPr/>
          <p:nvPr userDrawn="1"/>
        </p:nvSpPr>
        <p:spPr>
          <a:xfrm>
            <a:off x="383058"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72455CAA-C332-E746-A62B-4F86F892F94A}"/>
              </a:ext>
              <a:ext uri="{C183D7F6-B498-43B3-948B-1728B52AA6E4}">
                <adec:decorative xmlns:adec="http://schemas.microsoft.com/office/drawing/2017/decorative" val="1"/>
              </a:ext>
            </a:extLst>
          </p:cNvPr>
          <p:cNvSpPr/>
          <p:nvPr userDrawn="1"/>
        </p:nvSpPr>
        <p:spPr>
          <a:xfrm>
            <a:off x="1534525"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8BF322EA-8B44-2C46-9412-34692FAFE8CB}"/>
              </a:ext>
              <a:ext uri="{C183D7F6-B498-43B3-948B-1728B52AA6E4}">
                <adec:decorative xmlns:adec="http://schemas.microsoft.com/office/drawing/2017/decorative" val="1"/>
              </a:ext>
            </a:extLst>
          </p:cNvPr>
          <p:cNvSpPr/>
          <p:nvPr userDrawn="1"/>
        </p:nvSpPr>
        <p:spPr>
          <a:xfrm>
            <a:off x="2685992"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BDB462B7-0B7F-EA46-9EFF-D26991D2304D}"/>
              </a:ext>
              <a:ext uri="{C183D7F6-B498-43B3-948B-1728B52AA6E4}">
                <adec:decorative xmlns:adec="http://schemas.microsoft.com/office/drawing/2017/decorative" val="1"/>
              </a:ext>
            </a:extLst>
          </p:cNvPr>
          <p:cNvSpPr/>
          <p:nvPr userDrawn="1"/>
        </p:nvSpPr>
        <p:spPr>
          <a:xfrm>
            <a:off x="3837459"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extLst>
              <a:ext uri="{FF2B5EF4-FFF2-40B4-BE49-F238E27FC236}">
                <a16:creationId xmlns:a16="http://schemas.microsoft.com/office/drawing/2014/main" id="{FF522785-C8F3-734E-AF20-487FED2CEBCA}"/>
              </a:ext>
              <a:ext uri="{C183D7F6-B498-43B3-948B-1728B52AA6E4}">
                <adec:decorative xmlns:adec="http://schemas.microsoft.com/office/drawing/2017/decorative" val="1"/>
              </a:ext>
            </a:extLst>
          </p:cNvPr>
          <p:cNvSpPr/>
          <p:nvPr userDrawn="1"/>
        </p:nvSpPr>
        <p:spPr>
          <a:xfrm>
            <a:off x="4988926"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a:extLst>
              <a:ext uri="{FF2B5EF4-FFF2-40B4-BE49-F238E27FC236}">
                <a16:creationId xmlns:a16="http://schemas.microsoft.com/office/drawing/2014/main" id="{798AD1D6-A541-1941-8B56-2FF0936767C6}"/>
              </a:ext>
              <a:ext uri="{C183D7F6-B498-43B3-948B-1728B52AA6E4}">
                <adec:decorative xmlns:adec="http://schemas.microsoft.com/office/drawing/2017/decorative" val="1"/>
              </a:ext>
            </a:extLst>
          </p:cNvPr>
          <p:cNvSpPr/>
          <p:nvPr userDrawn="1"/>
        </p:nvSpPr>
        <p:spPr>
          <a:xfrm>
            <a:off x="6140393"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a:extLst>
              <a:ext uri="{FF2B5EF4-FFF2-40B4-BE49-F238E27FC236}">
                <a16:creationId xmlns:a16="http://schemas.microsoft.com/office/drawing/2014/main" id="{A844F750-124C-F246-BCDD-67595B93DC88}"/>
              </a:ext>
              <a:ext uri="{C183D7F6-B498-43B3-948B-1728B52AA6E4}">
                <adec:decorative xmlns:adec="http://schemas.microsoft.com/office/drawing/2017/decorative" val="1"/>
              </a:ext>
            </a:extLst>
          </p:cNvPr>
          <p:cNvSpPr/>
          <p:nvPr userDrawn="1"/>
        </p:nvSpPr>
        <p:spPr>
          <a:xfrm>
            <a:off x="7291860"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a:extLst>
              <a:ext uri="{FF2B5EF4-FFF2-40B4-BE49-F238E27FC236}">
                <a16:creationId xmlns:a16="http://schemas.microsoft.com/office/drawing/2014/main" id="{15499656-96AE-C649-B3C1-81D5C6F60DA6}"/>
              </a:ext>
              <a:ext uri="{C183D7F6-B498-43B3-948B-1728B52AA6E4}">
                <adec:decorative xmlns:adec="http://schemas.microsoft.com/office/drawing/2017/decorative" val="1"/>
              </a:ext>
            </a:extLst>
          </p:cNvPr>
          <p:cNvSpPr/>
          <p:nvPr userDrawn="1"/>
        </p:nvSpPr>
        <p:spPr>
          <a:xfrm>
            <a:off x="8443327"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a:extLst>
              <a:ext uri="{FF2B5EF4-FFF2-40B4-BE49-F238E27FC236}">
                <a16:creationId xmlns:a16="http://schemas.microsoft.com/office/drawing/2014/main" id="{B3150134-3C23-2A41-8EC0-2D0F308CD2FE}"/>
              </a:ext>
              <a:ext uri="{C183D7F6-B498-43B3-948B-1728B52AA6E4}">
                <adec:decorative xmlns:adec="http://schemas.microsoft.com/office/drawing/2017/decorative" val="1"/>
              </a:ext>
            </a:extLst>
          </p:cNvPr>
          <p:cNvSpPr/>
          <p:nvPr userDrawn="1"/>
        </p:nvSpPr>
        <p:spPr>
          <a:xfrm>
            <a:off x="9594794"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a:extLst>
              <a:ext uri="{FF2B5EF4-FFF2-40B4-BE49-F238E27FC236}">
                <a16:creationId xmlns:a16="http://schemas.microsoft.com/office/drawing/2014/main" id="{4A542EAC-EEE9-2748-9DAC-6986FFF6348A}"/>
              </a:ext>
              <a:ext uri="{C183D7F6-B498-43B3-948B-1728B52AA6E4}">
                <adec:decorative xmlns:adec="http://schemas.microsoft.com/office/drawing/2017/decorative" val="1"/>
              </a:ext>
            </a:extLst>
          </p:cNvPr>
          <p:cNvSpPr/>
          <p:nvPr userDrawn="1"/>
        </p:nvSpPr>
        <p:spPr>
          <a:xfrm>
            <a:off x="10746258"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a:extLst>
              <a:ext uri="{FF2B5EF4-FFF2-40B4-BE49-F238E27FC236}">
                <a16:creationId xmlns:a16="http://schemas.microsoft.com/office/drawing/2014/main" id="{2D1CDB1A-8B42-520A-323D-5D120AA42E9C}"/>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1909195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Sample-Icons-Layout">
    <p:bg>
      <p:bgPr>
        <a:solidFill>
          <a:srgbClr val="F6F8F8"/>
        </a:solidFill>
        <a:effectLst/>
      </p:bgPr>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cxnSp>
        <p:nvCxnSpPr>
          <p:cNvPr id="11" name="Straight Connector 10">
            <a:extLst>
              <a:ext uri="{FF2B5EF4-FFF2-40B4-BE49-F238E27FC236}">
                <a16:creationId xmlns:a16="http://schemas.microsoft.com/office/drawing/2014/main" id="{5591C7AB-7F8B-2041-80C3-EE781F24EB94}"/>
              </a:ext>
              <a:ext uri="{C183D7F6-B498-43B3-948B-1728B52AA6E4}">
                <adec:decorative xmlns:adec="http://schemas.microsoft.com/office/drawing/2017/decorative" val="1"/>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4741F68A-44AA-5742-B124-91614CFD14BB}"/>
              </a:ext>
              <a:ext uri="{C183D7F6-B498-43B3-948B-1728B52AA6E4}">
                <adec:decorative xmlns:adec="http://schemas.microsoft.com/office/drawing/2017/decorative" val="1"/>
              </a:ext>
            </a:extLst>
          </p:cNvPr>
          <p:cNvSpPr/>
          <p:nvPr userDrawn="1"/>
        </p:nvSpPr>
        <p:spPr>
          <a:xfrm>
            <a:off x="383058"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1E18572B-1544-A043-9B02-7AB01C90C51F}"/>
              </a:ext>
              <a:ext uri="{C183D7F6-B498-43B3-948B-1728B52AA6E4}">
                <adec:decorative xmlns:adec="http://schemas.microsoft.com/office/drawing/2017/decorative" val="1"/>
              </a:ext>
            </a:extLst>
          </p:cNvPr>
          <p:cNvSpPr/>
          <p:nvPr userDrawn="1"/>
        </p:nvSpPr>
        <p:spPr>
          <a:xfrm>
            <a:off x="1534525"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E8D2BEC2-9D68-CC4D-A04A-BB949A02D509}"/>
              </a:ext>
              <a:ext uri="{C183D7F6-B498-43B3-948B-1728B52AA6E4}">
                <adec:decorative xmlns:adec="http://schemas.microsoft.com/office/drawing/2017/decorative" val="1"/>
              </a:ext>
            </a:extLst>
          </p:cNvPr>
          <p:cNvSpPr/>
          <p:nvPr userDrawn="1"/>
        </p:nvSpPr>
        <p:spPr>
          <a:xfrm>
            <a:off x="2685992"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F7415083-D44F-FE40-A8D1-7BFAC700DF6C}"/>
              </a:ext>
              <a:ext uri="{C183D7F6-B498-43B3-948B-1728B52AA6E4}">
                <adec:decorative xmlns:adec="http://schemas.microsoft.com/office/drawing/2017/decorative" val="1"/>
              </a:ext>
            </a:extLst>
          </p:cNvPr>
          <p:cNvSpPr/>
          <p:nvPr userDrawn="1"/>
        </p:nvSpPr>
        <p:spPr>
          <a:xfrm>
            <a:off x="3837459"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a:extLst>
              <a:ext uri="{FF2B5EF4-FFF2-40B4-BE49-F238E27FC236}">
                <a16:creationId xmlns:a16="http://schemas.microsoft.com/office/drawing/2014/main" id="{CA6737CC-78B4-0C46-99B9-341CFA60EF40}"/>
              </a:ext>
              <a:ext uri="{C183D7F6-B498-43B3-948B-1728B52AA6E4}">
                <adec:decorative xmlns:adec="http://schemas.microsoft.com/office/drawing/2017/decorative" val="1"/>
              </a:ext>
            </a:extLst>
          </p:cNvPr>
          <p:cNvSpPr/>
          <p:nvPr userDrawn="1"/>
        </p:nvSpPr>
        <p:spPr>
          <a:xfrm>
            <a:off x="383058"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72455CAA-C332-E746-A62B-4F86F892F94A}"/>
              </a:ext>
              <a:ext uri="{C183D7F6-B498-43B3-948B-1728B52AA6E4}">
                <adec:decorative xmlns:adec="http://schemas.microsoft.com/office/drawing/2017/decorative" val="1"/>
              </a:ext>
            </a:extLst>
          </p:cNvPr>
          <p:cNvSpPr/>
          <p:nvPr userDrawn="1"/>
        </p:nvSpPr>
        <p:spPr>
          <a:xfrm>
            <a:off x="1534525"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8BF322EA-8B44-2C46-9412-34692FAFE8CB}"/>
              </a:ext>
              <a:ext uri="{C183D7F6-B498-43B3-948B-1728B52AA6E4}">
                <adec:decorative xmlns:adec="http://schemas.microsoft.com/office/drawing/2017/decorative" val="1"/>
              </a:ext>
            </a:extLst>
          </p:cNvPr>
          <p:cNvSpPr/>
          <p:nvPr userDrawn="1"/>
        </p:nvSpPr>
        <p:spPr>
          <a:xfrm>
            <a:off x="2685992"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BDB462B7-0B7F-EA46-9EFF-D26991D2304D}"/>
              </a:ext>
              <a:ext uri="{C183D7F6-B498-43B3-948B-1728B52AA6E4}">
                <adec:decorative xmlns:adec="http://schemas.microsoft.com/office/drawing/2017/decorative" val="1"/>
              </a:ext>
            </a:extLst>
          </p:cNvPr>
          <p:cNvSpPr/>
          <p:nvPr userDrawn="1"/>
        </p:nvSpPr>
        <p:spPr>
          <a:xfrm>
            <a:off x="3837459"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a:extLst>
              <a:ext uri="{FF2B5EF4-FFF2-40B4-BE49-F238E27FC236}">
                <a16:creationId xmlns:a16="http://schemas.microsoft.com/office/drawing/2014/main" id="{510BDAA4-2C6C-4E47-9616-5977DD23D840}"/>
              </a:ext>
              <a:ext uri="{C183D7F6-B498-43B3-948B-1728B52AA6E4}">
                <adec:decorative xmlns:adec="http://schemas.microsoft.com/office/drawing/2017/decorative" val="1"/>
              </a:ext>
            </a:extLst>
          </p:cNvPr>
          <p:cNvSpPr/>
          <p:nvPr userDrawn="1"/>
        </p:nvSpPr>
        <p:spPr>
          <a:xfrm>
            <a:off x="5122911" y="3175160"/>
            <a:ext cx="1991467" cy="19486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a:extLst>
              <a:ext uri="{FF2B5EF4-FFF2-40B4-BE49-F238E27FC236}">
                <a16:creationId xmlns:a16="http://schemas.microsoft.com/office/drawing/2014/main" id="{2691AF0D-B60D-2949-AB30-089AD6A4A5A1}"/>
              </a:ext>
              <a:ext uri="{C183D7F6-B498-43B3-948B-1728B52AA6E4}">
                <adec:decorative xmlns:adec="http://schemas.microsoft.com/office/drawing/2017/decorative" val="1"/>
              </a:ext>
            </a:extLst>
          </p:cNvPr>
          <p:cNvSpPr/>
          <p:nvPr userDrawn="1"/>
        </p:nvSpPr>
        <p:spPr>
          <a:xfrm>
            <a:off x="7474153" y="3175160"/>
            <a:ext cx="1991467" cy="19486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47">
            <a:extLst>
              <a:ext uri="{FF2B5EF4-FFF2-40B4-BE49-F238E27FC236}">
                <a16:creationId xmlns:a16="http://schemas.microsoft.com/office/drawing/2014/main" id="{D76B0456-3FC3-5D44-A9F1-56A57FD0B992}"/>
              </a:ext>
              <a:ext uri="{C183D7F6-B498-43B3-948B-1728B52AA6E4}">
                <adec:decorative xmlns:adec="http://schemas.microsoft.com/office/drawing/2017/decorative" val="1"/>
              </a:ext>
            </a:extLst>
          </p:cNvPr>
          <p:cNvSpPr/>
          <p:nvPr userDrawn="1"/>
        </p:nvSpPr>
        <p:spPr>
          <a:xfrm>
            <a:off x="9825395" y="3175160"/>
            <a:ext cx="1991467" cy="19486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D569F651-3737-5832-DC5A-9DB8A57B6C79}"/>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
        <p:nvSpPr>
          <p:cNvPr id="5" name="Title 1">
            <a:extLst>
              <a:ext uri="{FF2B5EF4-FFF2-40B4-BE49-F238E27FC236}">
                <a16:creationId xmlns:a16="http://schemas.microsoft.com/office/drawing/2014/main" id="{A1CA835D-248C-29AB-B7DE-5AD7C7D2A867}"/>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Tree>
    <p:extLst>
      <p:ext uri="{BB962C8B-B14F-4D97-AF65-F5344CB8AC3E}">
        <p14:creationId xmlns:p14="http://schemas.microsoft.com/office/powerpoint/2010/main" val="4218441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Title, subhead, two columns">
    <p:bg>
      <p:bgPr>
        <a:solidFill>
          <a:srgbClr val="F6F8F8"/>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BB79D01-2A70-DAF1-6A65-BC0424C2FEEC}"/>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
        <p:nvSpPr>
          <p:cNvPr id="3" name="Content Placeholder 2"/>
          <p:cNvSpPr>
            <a:spLocks noGrp="1"/>
          </p:cNvSpPr>
          <p:nvPr>
            <p:ph idx="1"/>
          </p:nvPr>
        </p:nvSpPr>
        <p:spPr>
          <a:xfrm>
            <a:off x="432000" y="2735992"/>
            <a:ext cx="11088000" cy="3456000"/>
          </a:xfrm>
          <a:prstGeom prst="rect">
            <a:avLst/>
          </a:prstGeom>
        </p:spPr>
        <p:txBody>
          <a:bodyPr lIns="0" tIns="0" rIns="0" bIns="0" numCol="2" spcCol="432000">
            <a:noAutofit/>
          </a:bodyPr>
          <a:lstStyle>
            <a:lvl1pPr marL="0" indent="0">
              <a:lnSpc>
                <a:spcPct val="100000"/>
              </a:lnSpc>
              <a:spcBef>
                <a:spcPts val="0"/>
              </a:spcBef>
              <a:spcAft>
                <a:spcPts val="600"/>
              </a:spcAft>
              <a:buClr>
                <a:schemeClr val="tx1"/>
              </a:buClr>
              <a:buNone/>
              <a:defRPr sz="2200" b="0">
                <a:solidFill>
                  <a:schemeClr val="tx1"/>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cxnSp>
        <p:nvCxnSpPr>
          <p:cNvPr id="12" name="Straight Connector 11">
            <a:extLst>
              <a:ext uri="{FF2B5EF4-FFF2-40B4-BE49-F238E27FC236}">
                <a16:creationId xmlns:a16="http://schemas.microsoft.com/office/drawing/2014/main" id="{18E2133D-2149-6B45-BEAB-A2D5E225B5AD}"/>
              </a:ext>
              <a:ext uri="{C183D7F6-B498-43B3-948B-1728B52AA6E4}">
                <adec:decorative xmlns:adec="http://schemas.microsoft.com/office/drawing/2017/decorative" val="1"/>
              </a:ext>
            </a:extLst>
          </p:cNvPr>
          <p:cNvCxnSpPr>
            <a:cxnSpLocks/>
          </p:cNvCxnSpPr>
          <p:nvPr userDrawn="1"/>
        </p:nvCxnSpPr>
        <p:spPr>
          <a:xfrm>
            <a:off x="408789" y="6336000"/>
            <a:ext cx="11399211"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Tree>
    <p:extLst>
      <p:ext uri="{BB962C8B-B14F-4D97-AF65-F5344CB8AC3E}">
        <p14:creationId xmlns:p14="http://schemas.microsoft.com/office/powerpoint/2010/main" val="4243720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2_Title, subhead, Three columns">
    <p:bg>
      <p:bgPr>
        <a:solidFill>
          <a:srgbClr val="F6F8F8"/>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32000" y="2736000"/>
            <a:ext cx="11088000" cy="3456000"/>
          </a:xfrm>
          <a:prstGeom prst="rect">
            <a:avLst/>
          </a:prstGeom>
        </p:spPr>
        <p:txBody>
          <a:bodyPr lIns="0" tIns="0" rIns="0" bIns="0" numCol="3" spcCol="432000">
            <a:noAutofit/>
          </a:bodyPr>
          <a:lstStyle>
            <a:lvl1pPr marL="0" indent="0">
              <a:lnSpc>
                <a:spcPct val="100000"/>
              </a:lnSpc>
              <a:spcBef>
                <a:spcPts val="0"/>
              </a:spcBef>
              <a:spcAft>
                <a:spcPts val="600"/>
              </a:spcAft>
              <a:buClr>
                <a:schemeClr val="tx1"/>
              </a:buClr>
              <a:buNone/>
              <a:defRPr sz="2200" b="0">
                <a:solidFill>
                  <a:schemeClr val="tx1"/>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12" name="Straight Connector 11">
            <a:extLst>
              <a:ext uri="{FF2B5EF4-FFF2-40B4-BE49-F238E27FC236}">
                <a16:creationId xmlns:a16="http://schemas.microsoft.com/office/drawing/2014/main" id="{6A9D545D-FD2F-4843-8588-07EBE7DDAA13}"/>
              </a:ext>
              <a:ext uri="{C183D7F6-B498-43B3-948B-1728B52AA6E4}">
                <adec:decorative xmlns:adec="http://schemas.microsoft.com/office/drawing/2017/decorative" val="1"/>
              </a:ext>
            </a:extLst>
          </p:cNvPr>
          <p:cNvCxnSpPr>
            <a:cxnSpLocks/>
          </p:cNvCxnSpPr>
          <p:nvPr userDrawn="1"/>
        </p:nvCxnSpPr>
        <p:spPr>
          <a:xfrm>
            <a:off x="432000" y="63487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707F89CB-5AF7-9C7B-6503-F287E127E820}"/>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2287011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line slide with image A">
    <p:bg>
      <p:bgPr>
        <a:solidFill>
          <a:srgbClr val="F6F8F8"/>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54093" y="1647568"/>
            <a:ext cx="4909569" cy="3130069"/>
          </a:xfrm>
          <a:prstGeom prst="rect">
            <a:avLst/>
          </a:prstGeom>
        </p:spPr>
        <p:txBody>
          <a:bodyPr anchor="t">
            <a:normAutofit/>
          </a:bodyPr>
          <a:lstStyle>
            <a:lvl1pPr marL="0" indent="0">
              <a:lnSpc>
                <a:spcPts val="4200"/>
              </a:lnSpc>
              <a:defRPr sz="3600" b="1">
                <a:solidFill>
                  <a:schemeClr val="tx1"/>
                </a:solidFill>
              </a:defRPr>
            </a:lvl1pPr>
          </a:lstStyle>
          <a:p>
            <a:r>
              <a:rPr lang="en-GB"/>
              <a:t>Headline over a number of lines,</a:t>
            </a:r>
            <a:br>
              <a:rPr lang="en-GB"/>
            </a:br>
            <a:r>
              <a:rPr lang="en-GB"/>
              <a:t>keep to maximum of four lines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pPr algn="r"/>
              <a:t>‹#›</a:t>
            </a:fld>
            <a:endParaRPr lang="en-GB" sz="1200">
              <a:solidFill>
                <a:schemeClr val="tx1"/>
              </a:solidFill>
            </a:endParaRPr>
          </a:p>
        </p:txBody>
      </p:sp>
      <p:sp>
        <p:nvSpPr>
          <p:cNvPr id="7" name="Picture Placeholder 6">
            <a:extLst>
              <a:ext uri="{FF2B5EF4-FFF2-40B4-BE49-F238E27FC236}">
                <a16:creationId xmlns:a16="http://schemas.microsoft.com/office/drawing/2014/main" id="{1EF456E7-F404-A541-B6E9-27C1B10EC600}"/>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Tree>
    <p:extLst>
      <p:ext uri="{BB962C8B-B14F-4D97-AF65-F5344CB8AC3E}">
        <p14:creationId xmlns:p14="http://schemas.microsoft.com/office/powerpoint/2010/main" val="3043285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CON Grid Boxes 4UP Grey">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F244FF8-F4E4-0514-77D0-8D8D69F9337B}"/>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
        <p:nvSpPr>
          <p:cNvPr id="18" name="Title 1">
            <a:extLst>
              <a:ext uri="{FF2B5EF4-FFF2-40B4-BE49-F238E27FC236}">
                <a16:creationId xmlns:a16="http://schemas.microsoft.com/office/drawing/2014/main" id="{1ACF78F6-439A-384B-9C21-D11B5B50E050}"/>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4" name="Rectangle: Top Corners Rounded 3">
            <a:extLst>
              <a:ext uri="{FF2B5EF4-FFF2-40B4-BE49-F238E27FC236}">
                <a16:creationId xmlns:a16="http://schemas.microsoft.com/office/drawing/2014/main" id="{B540671A-ED56-3548-A508-080ABBDB5E58}"/>
              </a:ext>
              <a:ext uri="{C183D7F6-B498-43B3-948B-1728B52AA6E4}">
                <adec:decorative xmlns:adec="http://schemas.microsoft.com/office/drawing/2017/decorative" val="1"/>
              </a:ext>
            </a:extLst>
          </p:cNvPr>
          <p:cNvSpPr/>
          <p:nvPr userDrawn="1"/>
        </p:nvSpPr>
        <p:spPr>
          <a:xfrm>
            <a:off x="2277721"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2277721" y="2088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 uri="{C183D7F6-B498-43B3-948B-1728B52AA6E4}">
                <adec:decorative xmlns:adec="http://schemas.microsoft.com/office/drawing/2017/decorative" val="1"/>
              </a:ext>
            </a:extLst>
          </p:cNvPr>
          <p:cNvSpPr/>
          <p:nvPr userDrawn="1"/>
        </p:nvSpPr>
        <p:spPr>
          <a:xfrm>
            <a:off x="6231884"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6231884" y="2089034"/>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5" name="Rectangle: Top Corners Rounded 24">
            <a:extLst>
              <a:ext uri="{FF2B5EF4-FFF2-40B4-BE49-F238E27FC236}">
                <a16:creationId xmlns:a16="http://schemas.microsoft.com/office/drawing/2014/main" id="{8FD6A08D-6DD3-C845-8B17-CC9297B607DC}"/>
              </a:ext>
              <a:ext uri="{C183D7F6-B498-43B3-948B-1728B52AA6E4}">
                <adec:decorative xmlns:adec="http://schemas.microsoft.com/office/drawing/2017/decorative" val="1"/>
              </a:ext>
            </a:extLst>
          </p:cNvPr>
          <p:cNvSpPr/>
          <p:nvPr userDrawn="1"/>
        </p:nvSpPr>
        <p:spPr>
          <a:xfrm>
            <a:off x="2277721" y="3749267"/>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7">
            <a:extLst>
              <a:ext uri="{FF2B5EF4-FFF2-40B4-BE49-F238E27FC236}">
                <a16:creationId xmlns:a16="http://schemas.microsoft.com/office/drawing/2014/main" id="{6017D8E3-CAD4-674B-ABC3-946291000D2B}"/>
              </a:ext>
            </a:extLst>
          </p:cNvPr>
          <p:cNvSpPr>
            <a:spLocks noGrp="1"/>
          </p:cNvSpPr>
          <p:nvPr>
            <p:ph type="body" sz="quarter" idx="16"/>
          </p:nvPr>
        </p:nvSpPr>
        <p:spPr>
          <a:xfrm>
            <a:off x="2277721" y="4649267"/>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7" name="Rectangle: Top Corners Rounded 26">
            <a:extLst>
              <a:ext uri="{FF2B5EF4-FFF2-40B4-BE49-F238E27FC236}">
                <a16:creationId xmlns:a16="http://schemas.microsoft.com/office/drawing/2014/main" id="{B5A7277B-59DD-844A-A364-77AED24CBAC1}"/>
              </a:ext>
              <a:ext uri="{C183D7F6-B498-43B3-948B-1728B52AA6E4}">
                <adec:decorative xmlns:adec="http://schemas.microsoft.com/office/drawing/2017/decorative" val="1"/>
              </a:ext>
            </a:extLst>
          </p:cNvPr>
          <p:cNvSpPr/>
          <p:nvPr userDrawn="1"/>
        </p:nvSpPr>
        <p:spPr>
          <a:xfrm>
            <a:off x="6239447" y="3752201"/>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Placeholder 7">
            <a:extLst>
              <a:ext uri="{FF2B5EF4-FFF2-40B4-BE49-F238E27FC236}">
                <a16:creationId xmlns:a16="http://schemas.microsoft.com/office/drawing/2014/main" id="{07BD5561-5536-6F4A-AD32-EFB7423F22AA}"/>
              </a:ext>
            </a:extLst>
          </p:cNvPr>
          <p:cNvSpPr>
            <a:spLocks noGrp="1"/>
          </p:cNvSpPr>
          <p:nvPr>
            <p:ph type="body" sz="quarter" idx="17"/>
          </p:nvPr>
        </p:nvSpPr>
        <p:spPr>
          <a:xfrm>
            <a:off x="6231884" y="4650427"/>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cxnSp>
        <p:nvCxnSpPr>
          <p:cNvPr id="7" name="Straight Connector 6">
            <a:extLst>
              <a:ext uri="{FF2B5EF4-FFF2-40B4-BE49-F238E27FC236}">
                <a16:creationId xmlns:a16="http://schemas.microsoft.com/office/drawing/2014/main" id="{7DBEB741-20EA-C36A-7EF8-DE1CD1F1AA0C}"/>
              </a:ext>
              <a:ext uri="{C183D7F6-B498-43B3-948B-1728B52AA6E4}">
                <adec:decorative xmlns:adec="http://schemas.microsoft.com/office/drawing/2017/decorative" val="1"/>
              </a:ext>
            </a:extLst>
          </p:cNvPr>
          <p:cNvCxnSpPr>
            <a:cxnSpLocks/>
          </p:cNvCxnSpPr>
          <p:nvPr userDrawn="1"/>
        </p:nvCxnSpPr>
        <p:spPr>
          <a:xfrm>
            <a:off x="432000" y="6336000"/>
            <a:ext cx="11384862"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Tree>
    <p:extLst>
      <p:ext uri="{BB962C8B-B14F-4D97-AF65-F5344CB8AC3E}">
        <p14:creationId xmlns:p14="http://schemas.microsoft.com/office/powerpoint/2010/main" val="4049184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CON Grid Boxes 2UP Grey">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2000" y="2699082"/>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 uri="{C183D7F6-B498-43B3-948B-1728B52AA6E4}">
                <adec:decorative xmlns:adec="http://schemas.microsoft.com/office/drawing/2017/decorative" val="1"/>
              </a:ext>
            </a:extLst>
          </p:cNvPr>
          <p:cNvSpPr/>
          <p:nvPr userDrawn="1"/>
        </p:nvSpPr>
        <p:spPr>
          <a:xfrm>
            <a:off x="432000" y="1691082"/>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 Placeholder 7">
            <a:extLst>
              <a:ext uri="{FF2B5EF4-FFF2-40B4-BE49-F238E27FC236}">
                <a16:creationId xmlns:a16="http://schemas.microsoft.com/office/drawing/2014/main" id="{242484D6-4364-A442-9ABC-5042556E6205}"/>
              </a:ext>
            </a:extLst>
          </p:cNvPr>
          <p:cNvSpPr>
            <a:spLocks noGrp="1"/>
          </p:cNvSpPr>
          <p:nvPr>
            <p:ph type="body" sz="quarter" idx="15"/>
          </p:nvPr>
        </p:nvSpPr>
        <p:spPr>
          <a:xfrm>
            <a:off x="4324378" y="2699082"/>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2" name="Rectangle: Top Corners Rounded 21">
            <a:extLst>
              <a:ext uri="{FF2B5EF4-FFF2-40B4-BE49-F238E27FC236}">
                <a16:creationId xmlns:a16="http://schemas.microsoft.com/office/drawing/2014/main" id="{9E7ED11E-4751-6140-AC11-8C5B88B96EE4}"/>
              </a:ext>
              <a:ext uri="{C183D7F6-B498-43B3-948B-1728B52AA6E4}">
                <adec:decorative xmlns:adec="http://schemas.microsoft.com/office/drawing/2017/decorative" val="1"/>
              </a:ext>
            </a:extLst>
          </p:cNvPr>
          <p:cNvSpPr/>
          <p:nvPr userDrawn="1"/>
        </p:nvSpPr>
        <p:spPr>
          <a:xfrm>
            <a:off x="4324378" y="1691082"/>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1" name="Title 1">
            <a:extLst>
              <a:ext uri="{FF2B5EF4-FFF2-40B4-BE49-F238E27FC236}">
                <a16:creationId xmlns:a16="http://schemas.microsoft.com/office/drawing/2014/main" id="{C5DD270E-858A-0745-A4F5-3FE5B49194FA}"/>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pic>
        <p:nvPicPr>
          <p:cNvPr id="3" name="Picture 2">
            <a:extLst>
              <a:ext uri="{FF2B5EF4-FFF2-40B4-BE49-F238E27FC236}">
                <a16:creationId xmlns:a16="http://schemas.microsoft.com/office/drawing/2014/main" id="{6FD787DC-00EF-B13A-FE97-CE51273E8674}"/>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cxnSp>
        <p:nvCxnSpPr>
          <p:cNvPr id="5" name="Straight Connector 4">
            <a:extLst>
              <a:ext uri="{FF2B5EF4-FFF2-40B4-BE49-F238E27FC236}">
                <a16:creationId xmlns:a16="http://schemas.microsoft.com/office/drawing/2014/main" id="{20783BA3-377B-7D8A-0B7B-91C314676A0C}"/>
              </a:ext>
              <a:ext uri="{C183D7F6-B498-43B3-948B-1728B52AA6E4}">
                <adec:decorative xmlns:adec="http://schemas.microsoft.com/office/drawing/2017/decorative" val="1"/>
              </a:ext>
            </a:extLst>
          </p:cNvPr>
          <p:cNvCxnSpPr>
            <a:cxnSpLocks/>
          </p:cNvCxnSpPr>
          <p:nvPr userDrawn="1"/>
        </p:nvCxnSpPr>
        <p:spPr>
          <a:xfrm>
            <a:off x="432000" y="6336000"/>
            <a:ext cx="11384862"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6616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CE947E-1F3C-4CE2-B205-42ACABCDF3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E34187EB-CD8C-4429-80A8-057E397FFC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278BCC8-525B-41FD-8646-596B1960C6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4574AD-8404-48D7-8DB8-BCC9125C3396}" type="datetimeFigureOut">
              <a:rPr lang="en-GB" smtClean="0"/>
              <a:t>02/04/2025</a:t>
            </a:fld>
            <a:endParaRPr lang="en-GB"/>
          </a:p>
        </p:txBody>
      </p:sp>
      <p:sp>
        <p:nvSpPr>
          <p:cNvPr id="5" name="Footer Placeholder 4">
            <a:extLst>
              <a:ext uri="{FF2B5EF4-FFF2-40B4-BE49-F238E27FC236}">
                <a16:creationId xmlns:a16="http://schemas.microsoft.com/office/drawing/2014/main" id="{882564A6-47BB-43DB-A152-9E15557601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E33BD63-EE18-4132-8F91-68A0A2C0DA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B67EA4-DCE3-FB49-A794-A4595EF638BC}" type="slidenum">
              <a:rPr lang="en-GB" smtClean="0"/>
              <a:t>‹#›</a:t>
            </a:fld>
            <a:endParaRPr lang="en-GB"/>
          </a:p>
        </p:txBody>
      </p:sp>
    </p:spTree>
    <p:extLst>
      <p:ext uri="{BB962C8B-B14F-4D97-AF65-F5344CB8AC3E}">
        <p14:creationId xmlns:p14="http://schemas.microsoft.com/office/powerpoint/2010/main" val="945044896"/>
      </p:ext>
    </p:extLst>
  </p:cSld>
  <p:clrMap bg1="dk1" tx1="lt1" bg2="dk2" tx2="lt2" accent1="accent1" accent2="accent2" accent3="accent3" accent4="accent4" accent5="accent5" accent6="accent6" hlink="hlink" folHlink="folHlink"/>
  <p:sldLayoutIdLst>
    <p:sldLayoutId id="2147483785" r:id="rId1"/>
    <p:sldLayoutId id="2147483817" r:id="rId2"/>
    <p:sldLayoutId id="2147483833" r:id="rId3"/>
    <p:sldLayoutId id="2147483834" r:id="rId4"/>
    <p:sldLayoutId id="2147483826" r:id="rId5"/>
    <p:sldLayoutId id="2147483827" r:id="rId6"/>
    <p:sldLayoutId id="2147483818" r:id="rId7"/>
    <p:sldLayoutId id="2147483813" r:id="rId8"/>
    <p:sldLayoutId id="2147483814" r:id="rId9"/>
    <p:sldLayoutId id="2147483815" r:id="rId10"/>
    <p:sldLayoutId id="2147483719" r:id="rId11"/>
    <p:sldLayoutId id="2147483938" r:id="rId12"/>
    <p:sldLayoutId id="2147483939" r:id="rId13"/>
    <p:sldLayoutId id="2147483933" r:id="rId14"/>
    <p:sldLayoutId id="2147483824" r:id="rId15"/>
    <p:sldLayoutId id="2147483926" r:id="rId16"/>
    <p:sldLayoutId id="2147483927" r:id="rId17"/>
    <p:sldLayoutId id="2147483929" r:id="rId18"/>
    <p:sldLayoutId id="2147483928" r:id="rId19"/>
    <p:sldLayoutId id="2147483930" r:id="rId20"/>
    <p:sldLayoutId id="2147483924" r:id="rId21"/>
    <p:sldLayoutId id="2147483940" r:id="rId22"/>
    <p:sldLayoutId id="2147483945" r:id="rId2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04C7E41A-5C50-D34D-44A4-50041372DDC5}"/>
              </a:ext>
            </a:extLst>
          </p:cNvPr>
          <p:cNvSpPr>
            <a:spLocks noGrp="1"/>
          </p:cNvSpPr>
          <p:nvPr>
            <p:ph type="ctrTitle"/>
          </p:nvPr>
        </p:nvSpPr>
        <p:spPr>
          <a:xfrm>
            <a:off x="432000" y="1002268"/>
            <a:ext cx="4643853" cy="2507695"/>
          </a:xfrm>
        </p:spPr>
        <p:txBody>
          <a:bodyPr/>
          <a:lstStyle/>
          <a:p>
            <a:r>
              <a:rPr lang="en-GB" sz="4000" dirty="0"/>
              <a:t>Excellence in Service Management – Phase II Agenda</a:t>
            </a:r>
          </a:p>
        </p:txBody>
      </p:sp>
      <p:sp>
        <p:nvSpPr>
          <p:cNvPr id="12" name="Subtitle 2">
            <a:extLst>
              <a:ext uri="{FF2B5EF4-FFF2-40B4-BE49-F238E27FC236}">
                <a16:creationId xmlns:a16="http://schemas.microsoft.com/office/drawing/2014/main" id="{CD74DAB9-B401-44F3-B851-BC1BEB526D29}"/>
              </a:ext>
            </a:extLst>
          </p:cNvPr>
          <p:cNvSpPr>
            <a:spLocks noGrp="1"/>
          </p:cNvSpPr>
          <p:nvPr>
            <p:ph type="subTitle" idx="1"/>
          </p:nvPr>
        </p:nvSpPr>
        <p:spPr>
          <a:xfrm>
            <a:off x="432001" y="3600000"/>
            <a:ext cx="5105199" cy="1024967"/>
          </a:xfrm>
        </p:spPr>
        <p:txBody>
          <a:bodyPr>
            <a:normAutofit/>
          </a:bodyPr>
          <a:lstStyle/>
          <a:p>
            <a:pPr>
              <a:lnSpc>
                <a:spcPct val="100000"/>
              </a:lnSpc>
              <a:spcBef>
                <a:spcPts val="300"/>
              </a:spcBef>
            </a:pPr>
            <a:r>
              <a:rPr lang="en-GB" sz="1800" b="1" dirty="0"/>
              <a:t>Productivity Programme</a:t>
            </a:r>
          </a:p>
          <a:p>
            <a:pPr>
              <a:lnSpc>
                <a:spcPct val="100000"/>
              </a:lnSpc>
              <a:spcBef>
                <a:spcPts val="300"/>
              </a:spcBef>
            </a:pPr>
            <a:r>
              <a:rPr lang="en-GB" sz="1800" b="1" dirty="0"/>
              <a:t>Clinical Operations Workstream </a:t>
            </a:r>
          </a:p>
          <a:p>
            <a:pPr>
              <a:lnSpc>
                <a:spcPct val="100000"/>
              </a:lnSpc>
              <a:spcBef>
                <a:spcPts val="300"/>
              </a:spcBef>
            </a:pPr>
            <a:endParaRPr lang="en-GB" sz="1800" b="1" dirty="0"/>
          </a:p>
        </p:txBody>
      </p:sp>
    </p:spTree>
    <p:extLst>
      <p:ext uri="{BB962C8B-B14F-4D97-AF65-F5344CB8AC3E}">
        <p14:creationId xmlns:p14="http://schemas.microsoft.com/office/powerpoint/2010/main" val="3830231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BC5EF8-9722-1791-1CFE-3A51D69A9B65}"/>
            </a:ext>
          </a:extLst>
        </p:cNvPr>
        <p:cNvGrpSpPr/>
        <p:nvPr/>
      </p:nvGrpSpPr>
      <p:grpSpPr>
        <a:xfrm>
          <a:off x="0" y="0"/>
          <a:ext cx="0" cy="0"/>
          <a:chOff x="0" y="0"/>
          <a:chExt cx="0" cy="0"/>
        </a:xfrm>
      </p:grpSpPr>
      <p:sp>
        <p:nvSpPr>
          <p:cNvPr id="18" name="Ellipse 68">
            <a:extLst>
              <a:ext uri="{FF2B5EF4-FFF2-40B4-BE49-F238E27FC236}">
                <a16:creationId xmlns:a16="http://schemas.microsoft.com/office/drawing/2014/main" id="{45F6FC53-BD22-42A6-3255-2814CEFE8237}"/>
              </a:ext>
            </a:extLst>
          </p:cNvPr>
          <p:cNvSpPr/>
          <p:nvPr/>
        </p:nvSpPr>
        <p:spPr bwMode="gray">
          <a:xfrm>
            <a:off x="7252208" y="2561890"/>
            <a:ext cx="601712" cy="424407"/>
          </a:xfrm>
          <a:prstGeom prst="ellipse">
            <a:avLst/>
          </a:prstGeom>
          <a:solidFill>
            <a:schemeClr val="bg1"/>
          </a:solidFill>
          <a:ln>
            <a:noFill/>
            <a:headEnd/>
            <a:tailEnd/>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srgbClr val="000000"/>
              </a:solidFill>
              <a:effectLst/>
              <a:uLnTx/>
              <a:uFillTx/>
              <a:ea typeface="+mn-ea"/>
              <a:cs typeface="+mn-cs"/>
            </a:endParaRPr>
          </a:p>
        </p:txBody>
      </p:sp>
      <p:sp>
        <p:nvSpPr>
          <p:cNvPr id="7" name="Title 33">
            <a:extLst>
              <a:ext uri="{FF2B5EF4-FFF2-40B4-BE49-F238E27FC236}">
                <a16:creationId xmlns:a16="http://schemas.microsoft.com/office/drawing/2014/main" id="{AC45390C-E3E8-7465-361D-5AE1E3F59EC5}"/>
              </a:ext>
            </a:extLst>
          </p:cNvPr>
          <p:cNvSpPr txBox="1">
            <a:spLocks/>
          </p:cNvSpPr>
          <p:nvPr/>
        </p:nvSpPr>
        <p:spPr>
          <a:xfrm>
            <a:off x="432000" y="432000"/>
            <a:ext cx="11404154" cy="468000"/>
          </a:xfrm>
          <a:prstGeom prst="rect">
            <a:avLst/>
          </a:prstGeom>
        </p:spPr>
        <p:txBody>
          <a:bodyPr vert="horz" lIns="0" tIns="0" rIns="0" bIns="0" rtlCol="0" anchor="ctr">
            <a:noAutofit/>
          </a:bodyPr>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dirty="0">
                <a:latin typeface="Arial" panose="020B0604020202020204" pitchFamily="34" charset="0"/>
                <a:cs typeface="Arial" panose="020B0604020202020204" pitchFamily="34" charset="0"/>
              </a:rPr>
              <a:t>Webinar Curriculum</a:t>
            </a:r>
          </a:p>
        </p:txBody>
      </p:sp>
      <p:grpSp>
        <p:nvGrpSpPr>
          <p:cNvPr id="20" name="Group 19">
            <a:extLst>
              <a:ext uri="{FF2B5EF4-FFF2-40B4-BE49-F238E27FC236}">
                <a16:creationId xmlns:a16="http://schemas.microsoft.com/office/drawing/2014/main" id="{EC8BDA9A-A055-D9AA-88E8-824AF9CC2CB7}"/>
              </a:ext>
            </a:extLst>
          </p:cNvPr>
          <p:cNvGrpSpPr/>
          <p:nvPr/>
        </p:nvGrpSpPr>
        <p:grpSpPr>
          <a:xfrm>
            <a:off x="584499" y="1121434"/>
            <a:ext cx="10560830" cy="1690777"/>
            <a:chOff x="507693" y="1333528"/>
            <a:chExt cx="10450211" cy="1122090"/>
          </a:xfrm>
        </p:grpSpPr>
        <p:sp>
          <p:nvSpPr>
            <p:cNvPr id="21" name="Text Placeholder 7">
              <a:extLst>
                <a:ext uri="{FF2B5EF4-FFF2-40B4-BE49-F238E27FC236}">
                  <a16:creationId xmlns:a16="http://schemas.microsoft.com/office/drawing/2014/main" id="{79B5216F-7502-EC2C-B52C-1D13C5E08904}"/>
                </a:ext>
              </a:extLst>
            </p:cNvPr>
            <p:cNvSpPr txBox="1">
              <a:spLocks/>
            </p:cNvSpPr>
            <p:nvPr/>
          </p:nvSpPr>
          <p:spPr>
            <a:xfrm>
              <a:off x="1108842" y="1333528"/>
              <a:ext cx="9849062" cy="1122090"/>
            </a:xfrm>
            <a:prstGeom prst="rect">
              <a:avLst/>
            </a:prstGeom>
            <a:solidFill>
              <a:schemeClr val="bg1">
                <a:lumMod val="95000"/>
              </a:schemeClr>
            </a:solidFill>
            <a:ln>
              <a:noFill/>
            </a:ln>
          </p:spPr>
          <p:txBody>
            <a:bodyPr lIns="216000" tIns="216000" rIns="216000" bIns="216000" anchor="ctr">
              <a:noAutofit/>
            </a:bodyPr>
            <a:lstStyle>
              <a:lvl1pPr marL="0" indent="0" algn="ctr" defTabSz="914400" rtl="0" eaLnBrk="1" latinLnBrk="0" hangingPunct="1">
                <a:lnSpc>
                  <a:spcPts val="2200"/>
                </a:lnSpc>
                <a:spcBef>
                  <a:spcPts val="0"/>
                </a:spcBef>
                <a:spcAft>
                  <a:spcPts val="900"/>
                </a:spcAft>
                <a:buClr>
                  <a:schemeClr val="tx1"/>
                </a:buClr>
                <a:buFont typeface="Arial" panose="020B0604020202020204" pitchFamily="34" charset="0"/>
                <a:buNone/>
                <a:defRPr sz="1800" kern="1200">
                  <a:solidFill>
                    <a:schemeClr val="tx1"/>
                  </a:solidFill>
                  <a:latin typeface="+mn-lt"/>
                  <a:ea typeface="+mn-ea"/>
                  <a:cs typeface="+mn-cs"/>
                </a:defRPr>
              </a:lvl1pPr>
              <a:lvl2pPr marL="357188" indent="0" algn="l" defTabSz="914400" rtl="0" eaLnBrk="1" latinLnBrk="0" hangingPunct="1">
                <a:lnSpc>
                  <a:spcPct val="90000"/>
                </a:lnSpc>
                <a:spcBef>
                  <a:spcPts val="500"/>
                </a:spcBef>
                <a:buClr>
                  <a:schemeClr val="tx1"/>
                </a:buClr>
                <a:buFont typeface="Arial" panose="020B0604020202020204" pitchFamily="34" charset="0"/>
                <a:buNone/>
                <a:defRPr sz="1800" kern="1200">
                  <a:solidFill>
                    <a:schemeClr val="tx1"/>
                  </a:solidFill>
                  <a:latin typeface="+mn-lt"/>
                  <a:ea typeface="+mn-ea"/>
                  <a:cs typeface="+mn-cs"/>
                </a:defRPr>
              </a:lvl2pPr>
              <a:lvl3pPr marL="714375" indent="0" algn="l" defTabSz="914400" rtl="0" eaLnBrk="1" latinLnBrk="0" hangingPunct="1">
                <a:lnSpc>
                  <a:spcPct val="90000"/>
                </a:lnSpc>
                <a:spcBef>
                  <a:spcPts val="500"/>
                </a:spcBef>
                <a:buClr>
                  <a:schemeClr val="tx1"/>
                </a:buClr>
                <a:buFont typeface="Arial" panose="020B0604020202020204" pitchFamily="34" charset="0"/>
                <a:buNone/>
                <a:defRPr sz="1800" kern="1200">
                  <a:solidFill>
                    <a:schemeClr val="tx1"/>
                  </a:solidFill>
                  <a:latin typeface="+mn-lt"/>
                  <a:ea typeface="+mn-ea"/>
                  <a:cs typeface="+mn-cs"/>
                </a:defRPr>
              </a:lvl3pPr>
              <a:lvl4pPr marL="1081087" indent="0" algn="l" defTabSz="914400" rtl="0" eaLnBrk="1" latinLnBrk="0" hangingPunct="1">
                <a:lnSpc>
                  <a:spcPct val="90000"/>
                </a:lnSpc>
                <a:spcBef>
                  <a:spcPts val="500"/>
                </a:spcBef>
                <a:buClr>
                  <a:schemeClr val="tx1"/>
                </a:buClr>
                <a:buFont typeface="Arial" panose="020B0604020202020204" pitchFamily="34" charset="0"/>
                <a:buNone/>
                <a:defRPr sz="1800" kern="1200">
                  <a:solidFill>
                    <a:schemeClr val="tx1"/>
                  </a:solidFill>
                  <a:latin typeface="+mn-lt"/>
                  <a:ea typeface="+mn-ea"/>
                  <a:cs typeface="+mn-cs"/>
                </a:defRPr>
              </a:lvl4pPr>
              <a:lvl5pPr marL="1438275" indent="0" algn="l" defTabSz="914400" rtl="0" eaLnBrk="1" latinLnBrk="0" hangingPunct="1">
                <a:lnSpc>
                  <a:spcPct val="90000"/>
                </a:lnSpc>
                <a:spcBef>
                  <a:spcPts val="500"/>
                </a:spcBef>
                <a:buClr>
                  <a:schemeClr val="tx1"/>
                </a:buClr>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lnSpc>
                  <a:spcPct val="100000"/>
                </a:lnSpc>
                <a:spcBef>
                  <a:spcPts val="600"/>
                </a:spcBef>
                <a:spcAft>
                  <a:spcPts val="0"/>
                </a:spcAft>
              </a:pPr>
              <a:r>
                <a:rPr lang="en-GB" sz="1000" spc="-30" dirty="0">
                  <a:solidFill>
                    <a:schemeClr val="tx1">
                      <a:lumMod val="75000"/>
                      <a:lumOff val="25000"/>
                    </a:schemeClr>
                  </a:solidFill>
                </a:rPr>
                <a:t>Providing a series of 8 informative live virtual sessions that focus on the core fundamentals of delivering effective urgent and emergency will run for 90 minutes:</a:t>
              </a:r>
            </a:p>
            <a:p>
              <a:pPr algn="l">
                <a:lnSpc>
                  <a:spcPct val="100000"/>
                </a:lnSpc>
                <a:spcBef>
                  <a:spcPts val="600"/>
                </a:spcBef>
                <a:spcAft>
                  <a:spcPts val="0"/>
                </a:spcAft>
              </a:pPr>
              <a:endParaRPr lang="en-GB" sz="1000" spc="-30" dirty="0">
                <a:solidFill>
                  <a:schemeClr val="tx1">
                    <a:lumMod val="75000"/>
                    <a:lumOff val="25000"/>
                  </a:schemeClr>
                </a:solidFill>
              </a:endParaRPr>
            </a:p>
            <a:p>
              <a:pPr algn="l">
                <a:lnSpc>
                  <a:spcPct val="100000"/>
                </a:lnSpc>
                <a:spcBef>
                  <a:spcPts val="600"/>
                </a:spcBef>
                <a:spcAft>
                  <a:spcPts val="0"/>
                </a:spcAft>
              </a:pPr>
              <a:endParaRPr lang="en-GB" sz="1000" spc="-30" dirty="0">
                <a:solidFill>
                  <a:schemeClr val="tx1">
                    <a:lumMod val="75000"/>
                    <a:lumOff val="25000"/>
                  </a:schemeClr>
                </a:solidFill>
              </a:endParaRPr>
            </a:p>
            <a:p>
              <a:pPr algn="l">
                <a:lnSpc>
                  <a:spcPct val="100000"/>
                </a:lnSpc>
                <a:spcBef>
                  <a:spcPts val="600"/>
                </a:spcBef>
                <a:spcAft>
                  <a:spcPts val="0"/>
                </a:spcAft>
              </a:pPr>
              <a:endParaRPr lang="en-GB" sz="1000" spc="-30" dirty="0">
                <a:solidFill>
                  <a:schemeClr val="tx1">
                    <a:lumMod val="75000"/>
                    <a:lumOff val="25000"/>
                  </a:schemeClr>
                </a:solidFill>
              </a:endParaRPr>
            </a:p>
            <a:p>
              <a:pPr algn="l">
                <a:lnSpc>
                  <a:spcPct val="100000"/>
                </a:lnSpc>
                <a:spcBef>
                  <a:spcPts val="600"/>
                </a:spcBef>
                <a:spcAft>
                  <a:spcPts val="0"/>
                </a:spcAft>
              </a:pPr>
              <a:endParaRPr lang="en-GB" sz="1000" spc="-30" dirty="0">
                <a:solidFill>
                  <a:schemeClr val="tx1">
                    <a:lumMod val="75000"/>
                    <a:lumOff val="25000"/>
                  </a:schemeClr>
                </a:solidFill>
              </a:endParaRPr>
            </a:p>
            <a:p>
              <a:pPr algn="l">
                <a:lnSpc>
                  <a:spcPct val="100000"/>
                </a:lnSpc>
                <a:spcBef>
                  <a:spcPts val="600"/>
                </a:spcBef>
                <a:spcAft>
                  <a:spcPts val="0"/>
                </a:spcAft>
              </a:pPr>
              <a:r>
                <a:rPr lang="en-GB" sz="1000" spc="-30" dirty="0">
                  <a:solidFill>
                    <a:schemeClr val="tx1">
                      <a:lumMod val="75000"/>
                      <a:lumOff val="25000"/>
                    </a:schemeClr>
                  </a:solidFill>
                </a:rPr>
                <a:t>Webinars will be delivered in partnership with the Emergency Care Improvement Support Team, utilising the current programme offering to support colleagues wish to develop these skills further. Soft skill sessions will be delivered in collaboration with partners across the NHS and beyond. </a:t>
              </a:r>
            </a:p>
          </p:txBody>
        </p:sp>
        <p:sp>
          <p:nvSpPr>
            <p:cNvPr id="22" name="Rectangle: Top Corners Rounded 21">
              <a:extLst>
                <a:ext uri="{FF2B5EF4-FFF2-40B4-BE49-F238E27FC236}">
                  <a16:creationId xmlns:a16="http://schemas.microsoft.com/office/drawing/2014/main" id="{D13F7C24-7785-0FC9-348D-808DE76F3337}"/>
                </a:ext>
                <a:ext uri="{C183D7F6-B498-43B3-948B-1728B52AA6E4}">
                  <adec:decorative xmlns:adec="http://schemas.microsoft.com/office/drawing/2017/decorative" val="1"/>
                </a:ext>
              </a:extLst>
            </p:cNvPr>
            <p:cNvSpPr/>
            <p:nvPr/>
          </p:nvSpPr>
          <p:spPr>
            <a:xfrm rot="16200000">
              <a:off x="193959" y="1696674"/>
              <a:ext cx="1072676" cy="445208"/>
            </a:xfrm>
            <a:prstGeom prst="round2SameRect">
              <a:avLst>
                <a:gd name="adj1" fmla="val 16667"/>
                <a:gd name="adj2" fmla="val 1576"/>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lumMod val="75000"/>
                      <a:lumOff val="25000"/>
                    </a:schemeClr>
                  </a:solidFill>
                </a:rPr>
                <a:t>Format</a:t>
              </a:r>
            </a:p>
          </p:txBody>
        </p:sp>
      </p:grpSp>
      <p:graphicFrame>
        <p:nvGraphicFramePr>
          <p:cNvPr id="3" name="Table 2">
            <a:extLst>
              <a:ext uri="{FF2B5EF4-FFF2-40B4-BE49-F238E27FC236}">
                <a16:creationId xmlns:a16="http://schemas.microsoft.com/office/drawing/2014/main" id="{34D1A7BE-BC8C-AF29-2833-FB3F774C7725}"/>
              </a:ext>
            </a:extLst>
          </p:cNvPr>
          <p:cNvGraphicFramePr>
            <a:graphicFrameLocks noGrp="1"/>
          </p:cNvGraphicFramePr>
          <p:nvPr>
            <p:extLst>
              <p:ext uri="{D42A27DB-BD31-4B8C-83A1-F6EECF244321}">
                <p14:modId xmlns:p14="http://schemas.microsoft.com/office/powerpoint/2010/main" val="3118272842"/>
              </p:ext>
            </p:extLst>
          </p:nvPr>
        </p:nvGraphicFramePr>
        <p:xfrm>
          <a:off x="578654" y="2687873"/>
          <a:ext cx="11257500" cy="3787140"/>
        </p:xfrm>
        <a:graphic>
          <a:graphicData uri="http://schemas.openxmlformats.org/drawingml/2006/table">
            <a:tbl>
              <a:tblPr firstRow="1" bandRow="1">
                <a:tableStyleId>{3B4B98B0-60AC-42C2-AFA5-B58CD77FA1E5}</a:tableStyleId>
              </a:tblPr>
              <a:tblGrid>
                <a:gridCol w="1406181">
                  <a:extLst>
                    <a:ext uri="{9D8B030D-6E8A-4147-A177-3AD203B41FA5}">
                      <a16:colId xmlns:a16="http://schemas.microsoft.com/office/drawing/2014/main" val="4204564306"/>
                    </a:ext>
                  </a:extLst>
                </a:gridCol>
                <a:gridCol w="3945403">
                  <a:extLst>
                    <a:ext uri="{9D8B030D-6E8A-4147-A177-3AD203B41FA5}">
                      <a16:colId xmlns:a16="http://schemas.microsoft.com/office/drawing/2014/main" val="3757431174"/>
                    </a:ext>
                  </a:extLst>
                </a:gridCol>
                <a:gridCol w="3091541">
                  <a:extLst>
                    <a:ext uri="{9D8B030D-6E8A-4147-A177-3AD203B41FA5}">
                      <a16:colId xmlns:a16="http://schemas.microsoft.com/office/drawing/2014/main" val="3340098356"/>
                    </a:ext>
                  </a:extLst>
                </a:gridCol>
                <a:gridCol w="2814375">
                  <a:extLst>
                    <a:ext uri="{9D8B030D-6E8A-4147-A177-3AD203B41FA5}">
                      <a16:colId xmlns:a16="http://schemas.microsoft.com/office/drawing/2014/main" val="3324716037"/>
                    </a:ext>
                  </a:extLst>
                </a:gridCol>
              </a:tblGrid>
              <a:tr h="242537">
                <a:tc>
                  <a:txBody>
                    <a:bodyPr/>
                    <a:lstStyle/>
                    <a:p>
                      <a:r>
                        <a:rPr lang="en-GB" sz="1050" dirty="0"/>
                        <a:t>Date</a:t>
                      </a:r>
                    </a:p>
                  </a:txBody>
                  <a:tcPr/>
                </a:tc>
                <a:tc>
                  <a:txBody>
                    <a:bodyPr/>
                    <a:lstStyle/>
                    <a:p>
                      <a:r>
                        <a:rPr lang="en-GB" sz="1050" dirty="0">
                          <a:solidFill>
                            <a:srgbClr val="002060"/>
                          </a:solidFill>
                        </a:rPr>
                        <a:t>Topic</a:t>
                      </a:r>
                    </a:p>
                  </a:txBody>
                  <a:tcPr/>
                </a:tc>
                <a:tc>
                  <a:txBody>
                    <a:bodyPr/>
                    <a:lstStyle/>
                    <a:p>
                      <a:r>
                        <a:rPr lang="en-GB" sz="1050" dirty="0">
                          <a:solidFill>
                            <a:schemeClr val="accent1"/>
                          </a:solidFill>
                        </a:rPr>
                        <a:t>Topic (soft skill) </a:t>
                      </a:r>
                    </a:p>
                  </a:txBody>
                  <a:tcPr/>
                </a:tc>
                <a:tc>
                  <a:txBody>
                    <a:bodyPr/>
                    <a:lstStyle/>
                    <a:p>
                      <a:r>
                        <a:rPr lang="en-GB" sz="1050" b="1" kern="1200" dirty="0">
                          <a:solidFill>
                            <a:schemeClr val="accent1"/>
                          </a:solidFill>
                          <a:latin typeface="+mn-lt"/>
                          <a:ea typeface="+mn-ea"/>
                          <a:cs typeface="+mn-cs"/>
                        </a:rPr>
                        <a:t>Hosts</a:t>
                      </a:r>
                    </a:p>
                  </a:txBody>
                  <a:tcPr/>
                </a:tc>
                <a:extLst>
                  <a:ext uri="{0D108BD9-81ED-4DB2-BD59-A6C34878D82A}">
                    <a16:rowId xmlns:a16="http://schemas.microsoft.com/office/drawing/2014/main" val="1706476957"/>
                  </a:ext>
                </a:extLst>
              </a:tr>
              <a:tr h="450848">
                <a:tc>
                  <a:txBody>
                    <a:bodyPr/>
                    <a:lstStyle/>
                    <a:p>
                      <a:r>
                        <a:rPr lang="en-GB" sz="800" dirty="0"/>
                        <a:t>1) 30 April 2025</a:t>
                      </a:r>
                    </a:p>
                  </a:txBody>
                  <a:tcPr/>
                </a:tc>
                <a:tc>
                  <a:txBody>
                    <a:bodyPr/>
                    <a:lstStyle/>
                    <a:p>
                      <a:pPr marL="171450" indent="-171450">
                        <a:buFont typeface="Arial" panose="020B0604020202020204" pitchFamily="34" charset="0"/>
                        <a:buChar char="•"/>
                      </a:pPr>
                      <a:r>
                        <a:rPr lang="en-GB" sz="800" kern="1200" dirty="0">
                          <a:solidFill>
                            <a:srgbClr val="002060"/>
                          </a:solidFill>
                          <a:effectLst/>
                        </a:rPr>
                        <a:t>Ambulance handover</a:t>
                      </a:r>
                    </a:p>
                    <a:p>
                      <a:pPr marL="171450" indent="-171450">
                        <a:buFont typeface="Arial" panose="020B0604020202020204" pitchFamily="34" charset="0"/>
                        <a:buChar char="•"/>
                      </a:pPr>
                      <a:r>
                        <a:rPr lang="en-GB" sz="800" kern="1200" dirty="0">
                          <a:solidFill>
                            <a:srgbClr val="002060"/>
                          </a:solidFill>
                          <a:effectLst/>
                        </a:rPr>
                        <a:t>Admission avoidance</a:t>
                      </a:r>
                    </a:p>
                    <a:p>
                      <a:pPr marL="171450" indent="-171450">
                        <a:buFont typeface="Arial" panose="020B0604020202020204" pitchFamily="34" charset="0"/>
                        <a:buChar char="•"/>
                      </a:pPr>
                      <a:r>
                        <a:rPr lang="en-GB" sz="800" kern="1200" dirty="0">
                          <a:solidFill>
                            <a:srgbClr val="002060"/>
                          </a:solidFill>
                          <a:effectLst/>
                        </a:rPr>
                        <a:t>Care co-ordination </a:t>
                      </a:r>
                      <a:endParaRPr lang="en-GB" sz="800" dirty="0">
                        <a:solidFill>
                          <a:srgbClr val="002060"/>
                        </a:solidFill>
                      </a:endParaRPr>
                    </a:p>
                  </a:txBody>
                  <a:tcPr/>
                </a:tc>
                <a:tc>
                  <a:txBody>
                    <a:bodyPr/>
                    <a:lstStyle/>
                    <a:p>
                      <a:pPr marL="171450" indent="-171450" algn="l" defTabSz="914400" rtl="0" eaLnBrk="1" latinLnBrk="0" hangingPunct="1">
                        <a:buFont typeface="Arial" panose="020B0604020202020204" pitchFamily="34" charset="0"/>
                        <a:buChar char="•"/>
                      </a:pPr>
                      <a:r>
                        <a:rPr lang="en-GB" sz="800" kern="1200" dirty="0">
                          <a:solidFill>
                            <a:srgbClr val="002060"/>
                          </a:solidFill>
                          <a:effectLst/>
                          <a:latin typeface="+mn-lt"/>
                          <a:ea typeface="+mn-ea"/>
                          <a:cs typeface="+mn-cs"/>
                        </a:rPr>
                        <a:t>Newham re Hospital Handover - </a:t>
                      </a:r>
                      <a:r>
                        <a:rPr lang="en-GB" sz="800" b="1" kern="1200" dirty="0">
                          <a:solidFill>
                            <a:srgbClr val="002060"/>
                          </a:solidFill>
                          <a:effectLst/>
                          <a:latin typeface="+mn-lt"/>
                          <a:ea typeface="+mn-ea"/>
                          <a:cs typeface="+mn-cs"/>
                        </a:rPr>
                        <a:t>(Host TBC) </a:t>
                      </a:r>
                    </a:p>
                  </a:txBody>
                  <a:tcPr/>
                </a:tc>
                <a:tc>
                  <a:txBody>
                    <a:bodyPr/>
                    <a:lstStyle/>
                    <a:p>
                      <a:pPr marL="171450" indent="-171450" algn="l" rtl="0" eaLnBrk="1" latinLnBrk="0" hangingPunct="1">
                        <a:buFont typeface="Arial" panose="020B0604020202020204" pitchFamily="34" charset="0"/>
                        <a:buChar char="•"/>
                      </a:pPr>
                      <a:r>
                        <a:rPr lang="en-GB" sz="800" b="1" kern="1200" dirty="0">
                          <a:solidFill>
                            <a:srgbClr val="002060"/>
                          </a:solidFill>
                          <a:effectLst/>
                          <a:latin typeface="+mn-lt"/>
                          <a:ea typeface="+mn-ea"/>
                          <a:cs typeface="+mn-cs"/>
                        </a:rPr>
                        <a:t>Fenella Wrigley </a:t>
                      </a:r>
                      <a:r>
                        <a:rPr lang="en-GB" sz="800" kern="1200" dirty="0">
                          <a:solidFill>
                            <a:srgbClr val="002060"/>
                          </a:solidFill>
                          <a:effectLst/>
                          <a:latin typeface="+mn-lt"/>
                          <a:ea typeface="+mn-ea"/>
                          <a:cs typeface="+mn-cs"/>
                        </a:rPr>
                        <a:t>-Chief Medical Officer and Deputy Chief Executive; NHS England Ambulance Service</a:t>
                      </a:r>
                    </a:p>
                  </a:txBody>
                  <a:tcPr/>
                </a:tc>
                <a:extLst>
                  <a:ext uri="{0D108BD9-81ED-4DB2-BD59-A6C34878D82A}">
                    <a16:rowId xmlns:a16="http://schemas.microsoft.com/office/drawing/2014/main" val="326786420"/>
                  </a:ext>
                </a:extLst>
              </a:tr>
              <a:tr h="551221">
                <a:tc>
                  <a:txBody>
                    <a:bodyPr/>
                    <a:lstStyle/>
                    <a:p>
                      <a:r>
                        <a:rPr lang="en-GB" sz="800" dirty="0"/>
                        <a:t>2) 15 May 2025 </a:t>
                      </a:r>
                    </a:p>
                  </a:txBody>
                  <a:tcPr/>
                </a:tc>
                <a:tc>
                  <a:txBody>
                    <a:bodyPr/>
                    <a:lstStyle/>
                    <a:p>
                      <a:pPr marL="171450" indent="-171450">
                        <a:buFont typeface="Arial" panose="020B0604020202020204" pitchFamily="34" charset="0"/>
                        <a:buChar char="•"/>
                      </a:pPr>
                      <a:r>
                        <a:rPr lang="en-GB" sz="800" dirty="0">
                          <a:solidFill>
                            <a:srgbClr val="002060"/>
                          </a:solidFill>
                        </a:rPr>
                        <a:t>Data for Improvement</a:t>
                      </a:r>
                    </a:p>
                    <a:p>
                      <a:pPr marL="171450" indent="-171450">
                        <a:buFont typeface="Arial" panose="020B0604020202020204" pitchFamily="34" charset="0"/>
                        <a:buChar char="•"/>
                      </a:pPr>
                      <a:r>
                        <a:rPr lang="en-GB" sz="800" dirty="0">
                          <a:solidFill>
                            <a:srgbClr val="002060"/>
                          </a:solidFill>
                        </a:rPr>
                        <a:t>Measuring change/ Business cases</a:t>
                      </a:r>
                    </a:p>
                    <a:p>
                      <a:pPr marL="171450" indent="-171450">
                        <a:buFont typeface="Arial" panose="020B0604020202020204" pitchFamily="34" charset="0"/>
                        <a:buChar char="•"/>
                      </a:pPr>
                      <a:r>
                        <a:rPr lang="en-GB" sz="800" dirty="0">
                          <a:solidFill>
                            <a:srgbClr val="002060"/>
                          </a:solidFill>
                          <a:highlight>
                            <a:srgbClr val="F6F8F8"/>
                          </a:highlight>
                        </a:rPr>
                        <a:t>Federated Data Platform </a:t>
                      </a:r>
                    </a:p>
                  </a:txBody>
                  <a:tcPr/>
                </a:tc>
                <a:tc>
                  <a:txBody>
                    <a:bodyPr/>
                    <a:lstStyle/>
                    <a:p>
                      <a:pPr marL="171450" indent="-171450" algn="l" defTabSz="914400" rtl="0" eaLnBrk="1" latinLnBrk="0" hangingPunct="1">
                        <a:buFont typeface="Arial" panose="020B0604020202020204" pitchFamily="34" charset="0"/>
                        <a:buChar char="•"/>
                      </a:pPr>
                      <a:r>
                        <a:rPr lang="en-GB" sz="800" kern="1200" dirty="0">
                          <a:solidFill>
                            <a:srgbClr val="002060"/>
                          </a:solidFill>
                          <a:effectLst/>
                          <a:latin typeface="+mn-lt"/>
                          <a:ea typeface="+mn-ea"/>
                          <a:cs typeface="+mn-cs"/>
                        </a:rPr>
                        <a:t>Mental Health/Community - </a:t>
                      </a:r>
                      <a:r>
                        <a:rPr lang="en-GB" sz="800" b="1" kern="1200" dirty="0">
                          <a:solidFill>
                            <a:srgbClr val="002060"/>
                          </a:solidFill>
                          <a:effectLst/>
                          <a:latin typeface="+mn-lt"/>
                          <a:ea typeface="+mn-ea"/>
                          <a:cs typeface="+mn-cs"/>
                        </a:rPr>
                        <a:t>Chris Hilton </a:t>
                      </a:r>
                      <a:r>
                        <a:rPr lang="en-GB" sz="800" kern="1200" dirty="0">
                          <a:solidFill>
                            <a:srgbClr val="002060"/>
                          </a:solidFill>
                          <a:effectLst/>
                          <a:latin typeface="+mn-lt"/>
                          <a:ea typeface="+mn-ea"/>
                          <a:cs typeface="+mn-cs"/>
                        </a:rPr>
                        <a:t>- Chief Operating Officer and Consultant Liaison Psychiatrist, West London NHS Trust. (TBC) </a:t>
                      </a:r>
                    </a:p>
                  </a:txBody>
                  <a:tcPr/>
                </a:tc>
                <a:tc>
                  <a:txBody>
                    <a:bodyPr/>
                    <a:lstStyle/>
                    <a:p>
                      <a:pPr marL="171450" indent="-171450" algn="l" defTabSz="914400" rtl="0" eaLnBrk="1" latinLnBrk="0" hangingPunct="1">
                        <a:buFont typeface="Arial" panose="020B0604020202020204" pitchFamily="34" charset="0"/>
                        <a:buChar char="•"/>
                      </a:pPr>
                      <a:r>
                        <a:rPr lang="en-GB" sz="800" b="1" kern="1200" dirty="0">
                          <a:solidFill>
                            <a:srgbClr val="002060"/>
                          </a:solidFill>
                          <a:effectLst/>
                          <a:latin typeface="+mn-lt"/>
                          <a:ea typeface="+mn-ea"/>
                          <a:cs typeface="+mn-cs"/>
                        </a:rPr>
                        <a:t>Sue Robinson </a:t>
                      </a:r>
                      <a:r>
                        <a:rPr lang="en-GB" sz="800" kern="1200" dirty="0">
                          <a:solidFill>
                            <a:srgbClr val="002060"/>
                          </a:solidFill>
                          <a:effectLst/>
                          <a:latin typeface="+mn-lt"/>
                          <a:ea typeface="+mn-ea"/>
                          <a:cs typeface="+mn-cs"/>
                        </a:rPr>
                        <a:t>– Clinical Director UEC, NHSE London</a:t>
                      </a:r>
                    </a:p>
                    <a:p>
                      <a:pPr marL="171450" indent="-171450" algn="l" defTabSz="914400" rtl="0" eaLnBrk="1" latinLnBrk="0" hangingPunct="1">
                        <a:buFont typeface="Arial" panose="020B0604020202020204" pitchFamily="34" charset="0"/>
                        <a:buChar char="•"/>
                      </a:pPr>
                      <a:r>
                        <a:rPr lang="en-GB" sz="800" b="1" kern="1200" dirty="0">
                          <a:solidFill>
                            <a:srgbClr val="002060"/>
                          </a:solidFill>
                          <a:effectLst/>
                          <a:latin typeface="+mn-lt"/>
                          <a:ea typeface="+mn-ea"/>
                          <a:cs typeface="+mn-cs"/>
                        </a:rPr>
                        <a:t> Chris Green </a:t>
                      </a:r>
                      <a:r>
                        <a:rPr lang="en-GB" sz="800" kern="1200" dirty="0">
                          <a:solidFill>
                            <a:srgbClr val="002060"/>
                          </a:solidFill>
                          <a:effectLst/>
                          <a:latin typeface="+mn-lt"/>
                          <a:ea typeface="+mn-ea"/>
                          <a:cs typeface="+mn-cs"/>
                        </a:rPr>
                        <a:t>- Head of Operational Informatics (ECIST)</a:t>
                      </a:r>
                    </a:p>
                  </a:txBody>
                  <a:tcPr/>
                </a:tc>
                <a:extLst>
                  <a:ext uri="{0D108BD9-81ED-4DB2-BD59-A6C34878D82A}">
                    <a16:rowId xmlns:a16="http://schemas.microsoft.com/office/drawing/2014/main" val="3189735433"/>
                  </a:ext>
                </a:extLst>
              </a:tr>
              <a:tr h="282452">
                <a:tc>
                  <a:txBody>
                    <a:bodyPr/>
                    <a:lstStyle/>
                    <a:p>
                      <a:r>
                        <a:rPr lang="en-GB" sz="800" dirty="0"/>
                        <a:t>3) 4 June 2025</a:t>
                      </a: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dirty="0">
                          <a:solidFill>
                            <a:srgbClr val="002060"/>
                          </a:solidFill>
                        </a:rPr>
                        <a:t>Mental Health/ Child and Adolescent Mental Health Services </a:t>
                      </a: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kern="1200" dirty="0">
                          <a:solidFill>
                            <a:srgbClr val="002060"/>
                          </a:solidFill>
                          <a:effectLst/>
                          <a:latin typeface="+mn-lt"/>
                          <a:ea typeface="+mn-ea"/>
                          <a:cs typeface="+mn-cs"/>
                        </a:rPr>
                        <a:t>Mental Health Learning Improvement Network – (Host TBC)</a:t>
                      </a: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b="1" kern="1200" dirty="0">
                          <a:solidFill>
                            <a:srgbClr val="002060"/>
                          </a:solidFill>
                          <a:effectLst/>
                          <a:latin typeface="+mn-lt"/>
                          <a:ea typeface="+mn-ea"/>
                          <a:cs typeface="+mn-cs"/>
                        </a:rPr>
                        <a:t>Vanessa Ford </a:t>
                      </a:r>
                      <a:r>
                        <a:rPr lang="en-GB" sz="800" b="0" kern="1200" dirty="0">
                          <a:solidFill>
                            <a:srgbClr val="002060"/>
                          </a:solidFill>
                          <a:effectLst/>
                          <a:latin typeface="+mn-lt"/>
                          <a:ea typeface="+mn-ea"/>
                          <a:cs typeface="+mn-cs"/>
                        </a:rPr>
                        <a:t>- Chief Executive, SWL and St George's Mental Health NHS Trust </a:t>
                      </a:r>
                    </a:p>
                  </a:txBody>
                  <a:tcPr/>
                </a:tc>
                <a:extLst>
                  <a:ext uri="{0D108BD9-81ED-4DB2-BD59-A6C34878D82A}">
                    <a16:rowId xmlns:a16="http://schemas.microsoft.com/office/drawing/2014/main" val="3510784625"/>
                  </a:ext>
                </a:extLst>
              </a:tr>
              <a:tr h="340468">
                <a:tc>
                  <a:txBody>
                    <a:bodyPr/>
                    <a:lstStyle/>
                    <a:p>
                      <a:r>
                        <a:rPr lang="en-GB" sz="800" dirty="0"/>
                        <a:t>4) 19 June 2025</a:t>
                      </a: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dirty="0">
                          <a:solidFill>
                            <a:srgbClr val="002060"/>
                          </a:solidFill>
                        </a:rPr>
                        <a:t>Criteria to admit as an improvement tool</a:t>
                      </a: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kern="1200" dirty="0">
                          <a:solidFill>
                            <a:srgbClr val="002060"/>
                          </a:solidFill>
                          <a:effectLst/>
                          <a:latin typeface="+mn-lt"/>
                          <a:ea typeface="+mn-ea"/>
                          <a:cs typeface="+mn-cs"/>
                        </a:rPr>
                        <a:t>Frailty – </a:t>
                      </a:r>
                      <a:r>
                        <a:rPr lang="en-GB" sz="800" b="1" kern="1200" dirty="0">
                          <a:solidFill>
                            <a:srgbClr val="002060"/>
                          </a:solidFill>
                          <a:effectLst/>
                          <a:latin typeface="+mn-lt"/>
                          <a:ea typeface="+mn-ea"/>
                          <a:cs typeface="+mn-cs"/>
                        </a:rPr>
                        <a:t>Dr Maurice Cohen- </a:t>
                      </a:r>
                      <a:r>
                        <a:rPr lang="en-GB" sz="800" kern="1200" dirty="0">
                          <a:solidFill>
                            <a:srgbClr val="002060"/>
                          </a:solidFill>
                          <a:effectLst/>
                          <a:latin typeface="+mn-lt"/>
                          <a:ea typeface="+mn-ea"/>
                          <a:cs typeface="+mn-cs"/>
                        </a:rPr>
                        <a:t>Consultant Geriatrician – North Middlesex University Hospital (TBC) </a:t>
                      </a: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b="1" kern="1200" dirty="0">
                          <a:solidFill>
                            <a:srgbClr val="002060"/>
                          </a:solidFill>
                          <a:effectLst/>
                          <a:latin typeface="+mn-lt"/>
                          <a:ea typeface="+mn-ea"/>
                          <a:cs typeface="+mn-cs"/>
                        </a:rPr>
                        <a:t>Dan Boden </a:t>
                      </a:r>
                      <a:r>
                        <a:rPr lang="en-GB" sz="800" kern="1200" dirty="0">
                          <a:solidFill>
                            <a:srgbClr val="002060"/>
                          </a:solidFill>
                          <a:effectLst/>
                          <a:latin typeface="+mn-lt"/>
                          <a:ea typeface="+mn-ea"/>
                          <a:cs typeface="+mn-cs"/>
                        </a:rPr>
                        <a:t>– Emergency Medicine Consultant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b="1" kern="1200" dirty="0">
                          <a:solidFill>
                            <a:srgbClr val="002060"/>
                          </a:solidFill>
                          <a:effectLst/>
                          <a:latin typeface="+mn-lt"/>
                          <a:ea typeface="+mn-ea"/>
                          <a:cs typeface="+mn-cs"/>
                        </a:rPr>
                        <a:t>Ben Owens </a:t>
                      </a:r>
                      <a:r>
                        <a:rPr lang="en-GB" sz="800" kern="1200" dirty="0">
                          <a:solidFill>
                            <a:srgbClr val="002060"/>
                          </a:solidFill>
                          <a:effectLst/>
                          <a:latin typeface="+mn-lt"/>
                          <a:ea typeface="+mn-ea"/>
                          <a:cs typeface="+mn-cs"/>
                        </a:rPr>
                        <a:t>– Emergency Medicine Consultant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b="1" kern="1200" dirty="0">
                          <a:solidFill>
                            <a:srgbClr val="002060"/>
                          </a:solidFill>
                          <a:effectLst/>
                          <a:latin typeface="+mn-lt"/>
                          <a:ea typeface="+mn-ea"/>
                          <a:cs typeface="+mn-cs"/>
                        </a:rPr>
                        <a:t>Sue Robinson </a:t>
                      </a:r>
                      <a:r>
                        <a:rPr lang="en-GB" sz="800" kern="1200" dirty="0">
                          <a:solidFill>
                            <a:srgbClr val="002060"/>
                          </a:solidFill>
                          <a:effectLst/>
                          <a:latin typeface="+mn-lt"/>
                          <a:ea typeface="+mn-ea"/>
                          <a:cs typeface="+mn-cs"/>
                        </a:rPr>
                        <a:t>– As above</a:t>
                      </a:r>
                    </a:p>
                  </a:txBody>
                  <a:tcPr/>
                </a:tc>
                <a:extLst>
                  <a:ext uri="{0D108BD9-81ED-4DB2-BD59-A6C34878D82A}">
                    <a16:rowId xmlns:a16="http://schemas.microsoft.com/office/drawing/2014/main" val="146112856"/>
                  </a:ext>
                </a:extLst>
              </a:tr>
              <a:tr h="321452">
                <a:tc>
                  <a:txBody>
                    <a:bodyPr/>
                    <a:lstStyle/>
                    <a:p>
                      <a:r>
                        <a:rPr lang="en-GB" sz="800" dirty="0"/>
                        <a:t>5) 2 July 2025 </a:t>
                      </a:r>
                    </a:p>
                  </a:txBody>
                  <a:tcPr/>
                </a:tc>
                <a:tc>
                  <a:txBody>
                    <a:bodyPr/>
                    <a:lstStyle/>
                    <a:p>
                      <a:pPr marL="171450" indent="-171450">
                        <a:buFont typeface="Arial" panose="020B0604020202020204" pitchFamily="34" charset="0"/>
                        <a:buChar char="•"/>
                      </a:pPr>
                      <a:r>
                        <a:rPr lang="en-GB" sz="800" dirty="0">
                          <a:solidFill>
                            <a:srgbClr val="002060"/>
                          </a:solidFill>
                        </a:rPr>
                        <a:t>Acute medicine/ Same Day Emergency Care</a:t>
                      </a:r>
                    </a:p>
                  </a:txBody>
                  <a:tcPr/>
                </a:tc>
                <a:tc>
                  <a:txBody>
                    <a:bodyPr/>
                    <a:lstStyle/>
                    <a:p>
                      <a:pPr marL="171450" indent="-171450" algn="l" rtl="0" eaLnBrk="1" latinLnBrk="0" hangingPunct="1">
                        <a:buFont typeface="Arial" panose="020B0604020202020204" pitchFamily="34" charset="0"/>
                        <a:buChar char="•"/>
                      </a:pPr>
                      <a:r>
                        <a:rPr lang="en-GB" sz="800" b="0" kern="1200" dirty="0">
                          <a:solidFill>
                            <a:srgbClr val="002060"/>
                          </a:solidFill>
                          <a:effectLst/>
                          <a:latin typeface="+mn-lt"/>
                          <a:ea typeface="+mn-ea"/>
                          <a:cs typeface="+mn-cs"/>
                        </a:rPr>
                        <a:t>Acute Medicine </a:t>
                      </a:r>
                      <a:r>
                        <a:rPr lang="en-GB" sz="800" b="1" kern="1200" dirty="0">
                          <a:solidFill>
                            <a:srgbClr val="002060"/>
                          </a:solidFill>
                          <a:effectLst/>
                          <a:latin typeface="+mn-lt"/>
                          <a:ea typeface="+mn-ea"/>
                          <a:cs typeface="+mn-cs"/>
                        </a:rPr>
                        <a:t>- Mus Hussain </a:t>
                      </a:r>
                      <a:r>
                        <a:rPr lang="en-GB" sz="800" kern="1200" dirty="0">
                          <a:solidFill>
                            <a:srgbClr val="002060"/>
                          </a:solidFill>
                          <a:effectLst/>
                          <a:latin typeface="+mn-lt"/>
                          <a:ea typeface="+mn-ea"/>
                          <a:cs typeface="+mn-cs"/>
                        </a:rPr>
                        <a:t>-Consultant Intensive Care and Acute Medicine - Kettering General Hospital </a:t>
                      </a:r>
                      <a:endParaRPr lang="en-US" sz="800" kern="1200" dirty="0">
                        <a:solidFill>
                          <a:srgbClr val="002060"/>
                        </a:solidFill>
                        <a:effectLst/>
                        <a:latin typeface="+mn-lt"/>
                        <a:ea typeface="+mn-ea"/>
                        <a:cs typeface="+mn-cs"/>
                      </a:endParaRPr>
                    </a:p>
                  </a:txBody>
                  <a:tcPr/>
                </a:tc>
                <a:tc>
                  <a:txBody>
                    <a:bodyPr/>
                    <a:lstStyle/>
                    <a:p>
                      <a:pPr marL="171450" indent="-171450" algn="l" defTabSz="914400" rtl="0" eaLnBrk="1" latinLnBrk="0" hangingPunct="1">
                        <a:buFont typeface="Arial" panose="020B0604020202020204" pitchFamily="34" charset="0"/>
                        <a:buChar char="•"/>
                      </a:pPr>
                      <a:r>
                        <a:rPr lang="en-GB" sz="800" b="1" kern="1200" dirty="0">
                          <a:solidFill>
                            <a:srgbClr val="002060"/>
                          </a:solidFill>
                          <a:effectLst/>
                          <a:latin typeface="+mn-lt"/>
                          <a:ea typeface="+mn-ea"/>
                          <a:cs typeface="+mn-cs"/>
                        </a:rPr>
                        <a:t>Gary Davies </a:t>
                      </a:r>
                      <a:r>
                        <a:rPr lang="en-GB" sz="800" kern="1200" dirty="0">
                          <a:solidFill>
                            <a:srgbClr val="002060"/>
                          </a:solidFill>
                          <a:effectLst/>
                          <a:latin typeface="+mn-lt"/>
                          <a:ea typeface="+mn-ea"/>
                          <a:cs typeface="+mn-cs"/>
                        </a:rPr>
                        <a:t>-Consultant Respiratory and Acute Medicine Physician </a:t>
                      </a:r>
                    </a:p>
                  </a:txBody>
                  <a:tcPr/>
                </a:tc>
                <a:extLst>
                  <a:ext uri="{0D108BD9-81ED-4DB2-BD59-A6C34878D82A}">
                    <a16:rowId xmlns:a16="http://schemas.microsoft.com/office/drawing/2014/main" val="863280433"/>
                  </a:ext>
                </a:extLst>
              </a:tr>
              <a:tr h="312762">
                <a:tc>
                  <a:txBody>
                    <a:bodyPr/>
                    <a:lstStyle/>
                    <a:p>
                      <a:r>
                        <a:rPr lang="en-GB" sz="800" dirty="0"/>
                        <a:t>6) 17 July 2025</a:t>
                      </a:r>
                    </a:p>
                  </a:txBody>
                  <a:tcPr/>
                </a:tc>
                <a:tc>
                  <a:txBody>
                    <a:bodyPr/>
                    <a:lstStyle/>
                    <a:p>
                      <a:pPr marL="171450" indent="-171450">
                        <a:buFont typeface="Arial" panose="020B0604020202020204" pitchFamily="34" charset="0"/>
                        <a:buChar char="•"/>
                      </a:pPr>
                      <a:r>
                        <a:rPr lang="en-GB" sz="800" dirty="0">
                          <a:solidFill>
                            <a:srgbClr val="002060"/>
                          </a:solidFill>
                        </a:rPr>
                        <a:t>UTC’s streaming and senior decision making</a:t>
                      </a:r>
                    </a:p>
                    <a:p>
                      <a:pPr marL="171450" indent="-171450">
                        <a:buFont typeface="Arial" panose="020B0604020202020204" pitchFamily="34" charset="0"/>
                        <a:buChar char="•"/>
                      </a:pPr>
                      <a:r>
                        <a:rPr lang="en-GB" sz="800" dirty="0">
                          <a:solidFill>
                            <a:srgbClr val="002060"/>
                          </a:solidFill>
                        </a:rPr>
                        <a:t>Single Point of Access </a:t>
                      </a:r>
                    </a:p>
                  </a:txBody>
                  <a:tcPr/>
                </a:tc>
                <a:tc>
                  <a:txBody>
                    <a:bodyPr/>
                    <a:lstStyle/>
                    <a:p>
                      <a:pPr marL="171450" lvl="0" indent="-171450" algn="l" defTabSz="914400" rtl="0" eaLnBrk="1" latinLnBrk="0" hangingPunct="1">
                        <a:buFont typeface="Arial" panose="020B0604020202020204" pitchFamily="34" charset="0"/>
                        <a:buChar char="•"/>
                      </a:pPr>
                      <a:r>
                        <a:rPr lang="en-GB" sz="800" kern="1200" noProof="0" dirty="0">
                          <a:solidFill>
                            <a:srgbClr val="002060"/>
                          </a:solidFill>
                          <a:effectLst/>
                          <a:latin typeface="+mn-lt"/>
                          <a:ea typeface="+mn-ea"/>
                          <a:cs typeface="+mn-cs"/>
                        </a:rPr>
                        <a:t>NCL Single Point of Access </a:t>
                      </a:r>
                      <a:r>
                        <a:rPr lang="en-GB" sz="800" b="1" kern="1200" noProof="0" dirty="0">
                          <a:solidFill>
                            <a:srgbClr val="002060"/>
                          </a:solidFill>
                          <a:effectLst/>
                          <a:latin typeface="+mn-lt"/>
                          <a:ea typeface="+mn-ea"/>
                          <a:cs typeface="+mn-cs"/>
                        </a:rPr>
                        <a:t>– Richard Dale </a:t>
                      </a:r>
                      <a:r>
                        <a:rPr lang="en-GB" sz="800" kern="1200" noProof="0" dirty="0">
                          <a:solidFill>
                            <a:srgbClr val="002060"/>
                          </a:solidFill>
                          <a:effectLst/>
                          <a:latin typeface="+mn-lt"/>
                          <a:ea typeface="+mn-ea"/>
                          <a:cs typeface="+mn-cs"/>
                        </a:rPr>
                        <a:t>- Executive Director of Performance and Transformation</a:t>
                      </a:r>
                    </a:p>
                    <a:p>
                      <a:pPr marL="171450" lvl="0" indent="-171450" algn="l" defTabSz="914400" rtl="0" eaLnBrk="1" latinLnBrk="0" hangingPunct="1">
                        <a:buFont typeface="Arial" panose="020B0604020202020204" pitchFamily="34" charset="0"/>
                        <a:buChar char="•"/>
                      </a:pPr>
                      <a:r>
                        <a:rPr lang="en-GB" sz="800" kern="1200" noProof="0" dirty="0">
                          <a:solidFill>
                            <a:srgbClr val="002060"/>
                          </a:solidFill>
                          <a:effectLst/>
                          <a:latin typeface="+mn-lt"/>
                          <a:ea typeface="+mn-ea"/>
                          <a:cs typeface="+mn-cs"/>
                        </a:rPr>
                        <a:t>NWL UCR Single Point of Access </a:t>
                      </a:r>
                      <a:r>
                        <a:rPr lang="en-GB" sz="800" b="1" kern="1200" noProof="0" dirty="0">
                          <a:solidFill>
                            <a:srgbClr val="002060"/>
                          </a:solidFill>
                          <a:effectLst/>
                          <a:latin typeface="+mn-lt"/>
                          <a:ea typeface="+mn-ea"/>
                          <a:cs typeface="+mn-cs"/>
                        </a:rPr>
                        <a:t>– Chris Hilton –</a:t>
                      </a:r>
                      <a:r>
                        <a:rPr lang="en-GB" sz="800" b="0" kern="1200" noProof="0" dirty="0">
                          <a:solidFill>
                            <a:srgbClr val="002060"/>
                          </a:solidFill>
                          <a:effectLst/>
                          <a:latin typeface="+mn-lt"/>
                          <a:ea typeface="+mn-ea"/>
                          <a:cs typeface="+mn-cs"/>
                        </a:rPr>
                        <a:t>As above </a:t>
                      </a:r>
                    </a:p>
                  </a:txBody>
                  <a:tcPr/>
                </a:tc>
                <a:tc>
                  <a:txBody>
                    <a:bodyPr/>
                    <a:lstStyle/>
                    <a:p>
                      <a:pPr marL="171450" indent="-171450" algn="l" defTabSz="914400" rtl="0" eaLnBrk="1" latinLnBrk="0" hangingPunct="1">
                        <a:buFont typeface="Arial" panose="020B0604020202020204" pitchFamily="34" charset="0"/>
                        <a:buChar char="•"/>
                      </a:pPr>
                      <a:r>
                        <a:rPr lang="en-GB" sz="800" b="1" kern="1200" dirty="0">
                          <a:solidFill>
                            <a:srgbClr val="002060"/>
                          </a:solidFill>
                          <a:effectLst/>
                          <a:latin typeface="+mn-lt"/>
                          <a:ea typeface="+mn-ea"/>
                          <a:cs typeface="+mn-cs"/>
                        </a:rPr>
                        <a:t>Dan Boden </a:t>
                      </a:r>
                      <a:r>
                        <a:rPr lang="en-GB" sz="800" kern="1200" dirty="0">
                          <a:solidFill>
                            <a:srgbClr val="002060"/>
                          </a:solidFill>
                          <a:effectLst/>
                          <a:latin typeface="+mn-lt"/>
                          <a:ea typeface="+mn-ea"/>
                          <a:cs typeface="+mn-cs"/>
                        </a:rPr>
                        <a:t>– As above </a:t>
                      </a:r>
                    </a:p>
                  </a:txBody>
                  <a:tcPr/>
                </a:tc>
                <a:extLst>
                  <a:ext uri="{0D108BD9-81ED-4DB2-BD59-A6C34878D82A}">
                    <a16:rowId xmlns:a16="http://schemas.microsoft.com/office/drawing/2014/main" val="2023064796"/>
                  </a:ext>
                </a:extLst>
              </a:tr>
              <a:tr h="282452">
                <a:tc>
                  <a:txBody>
                    <a:bodyPr/>
                    <a:lstStyle/>
                    <a:p>
                      <a:r>
                        <a:rPr lang="en-GB" sz="800" dirty="0"/>
                        <a:t>7) 30 July 2025</a:t>
                      </a:r>
                    </a:p>
                  </a:txBody>
                  <a:tcPr/>
                </a:tc>
                <a:tc>
                  <a:txBody>
                    <a:bodyPr/>
                    <a:lstStyle/>
                    <a:p>
                      <a:pPr marL="171450" indent="-171450">
                        <a:buFont typeface="Arial" panose="020B0604020202020204" pitchFamily="34" charset="0"/>
                        <a:buChar char="•"/>
                      </a:pPr>
                      <a:r>
                        <a:rPr lang="en-GB" sz="800" dirty="0">
                          <a:solidFill>
                            <a:srgbClr val="002060"/>
                          </a:solidFill>
                        </a:rPr>
                        <a:t>Site management/ Escalation</a:t>
                      </a:r>
                    </a:p>
                    <a:p>
                      <a:pPr marL="171450" indent="-171450">
                        <a:buFont typeface="Arial" panose="020B0604020202020204" pitchFamily="34" charset="0"/>
                        <a:buChar char="•"/>
                      </a:pPr>
                      <a:r>
                        <a:rPr lang="en-GB" sz="800" dirty="0">
                          <a:solidFill>
                            <a:srgbClr val="002060"/>
                          </a:solidFill>
                        </a:rPr>
                        <a:t>Operational Pressures Escalation Levels </a:t>
                      </a:r>
                    </a:p>
                  </a:txBody>
                  <a:tcPr/>
                </a:tc>
                <a:tc>
                  <a:txBody>
                    <a:bodyPr/>
                    <a:lstStyle/>
                    <a:p>
                      <a:pPr marL="171450" indent="-171450" algn="l" rtl="0" eaLnBrk="1" latinLnBrk="0" hangingPunct="1">
                        <a:buFont typeface="Arial" panose="020B0604020202020204" pitchFamily="34" charset="0"/>
                        <a:buChar char="•"/>
                      </a:pPr>
                      <a:r>
                        <a:rPr lang="en-GB" sz="800" b="1" kern="1200" dirty="0">
                          <a:solidFill>
                            <a:srgbClr val="002060"/>
                          </a:solidFill>
                          <a:effectLst/>
                          <a:latin typeface="+mn-lt"/>
                          <a:ea typeface="+mn-ea"/>
                          <a:cs typeface="+mn-cs"/>
                        </a:rPr>
                        <a:t>Alison Clements </a:t>
                      </a:r>
                      <a:r>
                        <a:rPr lang="en-GB" sz="800" kern="1200" dirty="0">
                          <a:solidFill>
                            <a:srgbClr val="002060"/>
                          </a:solidFill>
                          <a:effectLst/>
                          <a:latin typeface="+mn-lt"/>
                          <a:ea typeface="+mn-ea"/>
                          <a:cs typeface="+mn-cs"/>
                        </a:rPr>
                        <a:t>- Head Of Operations Patient Flow &amp; EPRR -University College London Hospitals NHS Foundation Trust</a:t>
                      </a:r>
                      <a:endParaRPr lang="en-US" sz="800" dirty="0"/>
                    </a:p>
                  </a:txBody>
                  <a:tcPr/>
                </a:tc>
                <a:tc>
                  <a:txBody>
                    <a:bodyPr/>
                    <a:lstStyle/>
                    <a:p>
                      <a:pPr marL="171450" indent="-171450" algn="l" defTabSz="914400" rtl="0" eaLnBrk="1" latinLnBrk="0" hangingPunct="1">
                        <a:buFont typeface="Arial" panose="020B0604020202020204" pitchFamily="34" charset="0"/>
                        <a:buChar char="•"/>
                      </a:pPr>
                      <a:r>
                        <a:rPr lang="en-GB" sz="800" b="1" kern="1200" dirty="0">
                          <a:solidFill>
                            <a:srgbClr val="002060"/>
                          </a:solidFill>
                          <a:effectLst/>
                          <a:latin typeface="+mn-lt"/>
                          <a:ea typeface="+mn-ea"/>
                          <a:cs typeface="+mn-cs"/>
                        </a:rPr>
                        <a:t>Annie Prime </a:t>
                      </a:r>
                      <a:r>
                        <a:rPr lang="en-GB" sz="800" kern="1200" dirty="0">
                          <a:solidFill>
                            <a:srgbClr val="002060"/>
                          </a:solidFill>
                          <a:effectLst/>
                          <a:latin typeface="+mn-lt"/>
                          <a:ea typeface="+mn-ea"/>
                          <a:cs typeface="+mn-cs"/>
                        </a:rPr>
                        <a:t>– Deputy Director of UEC Improvement</a:t>
                      </a:r>
                    </a:p>
                    <a:p>
                      <a:pPr marL="171450" indent="-171450" algn="l" defTabSz="914400" rtl="0" eaLnBrk="1" latinLnBrk="0" hangingPunct="1">
                        <a:buFont typeface="Arial" panose="020B0604020202020204" pitchFamily="34" charset="0"/>
                        <a:buChar char="•"/>
                      </a:pPr>
                      <a:r>
                        <a:rPr lang="en-GB" sz="800" kern="1200" dirty="0">
                          <a:solidFill>
                            <a:srgbClr val="002060"/>
                          </a:solidFill>
                          <a:effectLst/>
                          <a:latin typeface="+mn-lt"/>
                          <a:ea typeface="+mn-ea"/>
                          <a:cs typeface="+mn-cs"/>
                        </a:rPr>
                        <a:t>Helen Krysinski – Head of Improvement (ECIST)</a:t>
                      </a:r>
                    </a:p>
                    <a:p>
                      <a:pPr marL="171450" indent="-171450" algn="l" defTabSz="914400" rtl="0" eaLnBrk="1" latinLnBrk="0" hangingPunct="1">
                        <a:buFont typeface="Arial" panose="020B0604020202020204" pitchFamily="34" charset="0"/>
                        <a:buChar char="•"/>
                      </a:pPr>
                      <a:r>
                        <a:rPr lang="en-GB" sz="800" kern="1200" dirty="0">
                          <a:solidFill>
                            <a:srgbClr val="002060"/>
                          </a:solidFill>
                          <a:effectLst/>
                          <a:latin typeface="+mn-lt"/>
                          <a:ea typeface="+mn-ea"/>
                          <a:cs typeface="+mn-cs"/>
                        </a:rPr>
                        <a:t>Stephan Natawidjaja – Head of Improvement (ECIST)</a:t>
                      </a:r>
                    </a:p>
                  </a:txBody>
                  <a:tcPr/>
                </a:tc>
                <a:extLst>
                  <a:ext uri="{0D108BD9-81ED-4DB2-BD59-A6C34878D82A}">
                    <a16:rowId xmlns:a16="http://schemas.microsoft.com/office/drawing/2014/main" val="2920440780"/>
                  </a:ext>
                </a:extLst>
              </a:tr>
              <a:tr h="281023">
                <a:tc>
                  <a:txBody>
                    <a:bodyPr/>
                    <a:lstStyle/>
                    <a:p>
                      <a:r>
                        <a:rPr lang="en-GB" sz="800" dirty="0"/>
                        <a:t>8) 14 August 2025</a:t>
                      </a:r>
                    </a:p>
                  </a:txBody>
                  <a:tcPr/>
                </a:tc>
                <a:tc>
                  <a:txBody>
                    <a:bodyPr/>
                    <a:lstStyle/>
                    <a:p>
                      <a:pPr marL="171450" indent="-171450">
                        <a:buFont typeface="Arial" panose="020B0604020202020204" pitchFamily="34" charset="0"/>
                        <a:buChar char="•"/>
                      </a:pPr>
                      <a:r>
                        <a:rPr lang="en-GB" sz="800" dirty="0">
                          <a:solidFill>
                            <a:srgbClr val="002060"/>
                          </a:solidFill>
                        </a:rPr>
                        <a:t>Discharge/ Care transfer hubs</a:t>
                      </a:r>
                    </a:p>
                    <a:p>
                      <a:pPr marL="171450" lvl="0" indent="-171450">
                        <a:buFont typeface="Arial" panose="020B0604020202020204" pitchFamily="34" charset="0"/>
                        <a:buChar char="•"/>
                      </a:pPr>
                      <a:r>
                        <a:rPr lang="en-GB" sz="800" dirty="0">
                          <a:solidFill>
                            <a:srgbClr val="002060"/>
                          </a:solidFill>
                        </a:rPr>
                        <a:t>Social Care Interaction</a:t>
                      </a:r>
                    </a:p>
                    <a:p>
                      <a:pPr marL="171450" lvl="0" indent="-171450">
                        <a:buFont typeface="Arial" panose="020B0604020202020204" pitchFamily="34" charset="0"/>
                        <a:buChar char="•"/>
                      </a:pPr>
                      <a:r>
                        <a:rPr lang="en-GB" sz="800" dirty="0">
                          <a:solidFill>
                            <a:srgbClr val="002060"/>
                          </a:solidFill>
                        </a:rPr>
                        <a:t>VCSE</a:t>
                      </a:r>
                    </a:p>
                  </a:txBody>
                  <a:tcPr/>
                </a:tc>
                <a:tc>
                  <a:txBody>
                    <a:bodyPr/>
                    <a:lstStyle/>
                    <a:p>
                      <a:pPr marL="171450" indent="-171450" algn="l" rtl="0" eaLnBrk="1" latinLnBrk="0" hangingPunct="1">
                        <a:buFont typeface="Arial" panose="020B0604020202020204" pitchFamily="34" charset="0"/>
                        <a:buChar char="•"/>
                      </a:pPr>
                      <a:r>
                        <a:rPr lang="en-GB" sz="800" kern="1200" dirty="0">
                          <a:solidFill>
                            <a:srgbClr val="002060"/>
                          </a:solidFill>
                          <a:effectLst/>
                          <a:latin typeface="+mn-lt"/>
                          <a:ea typeface="+mn-ea"/>
                          <a:cs typeface="+mn-cs"/>
                        </a:rPr>
                        <a:t>Discharge Lounge and Integrated Discharge Model –</a:t>
                      </a:r>
                      <a:r>
                        <a:rPr lang="en-GB" sz="800" b="1" kern="1200" dirty="0">
                          <a:solidFill>
                            <a:srgbClr val="002060"/>
                          </a:solidFill>
                          <a:effectLst/>
                          <a:latin typeface="+mn-lt"/>
                          <a:ea typeface="+mn-ea"/>
                          <a:cs typeface="+mn-cs"/>
                        </a:rPr>
                        <a:t> Jen King </a:t>
                      </a:r>
                      <a:r>
                        <a:rPr lang="en-GB" sz="800" kern="1200" dirty="0">
                          <a:solidFill>
                            <a:srgbClr val="002060"/>
                          </a:solidFill>
                          <a:effectLst/>
                          <a:latin typeface="+mn-lt"/>
                          <a:ea typeface="+mn-ea"/>
                          <a:cs typeface="+mn-cs"/>
                        </a:rPr>
                        <a:t>-Head of Integrated Discharge, Hillingdon Health Care Partnership</a:t>
                      </a:r>
                    </a:p>
                  </a:txBody>
                  <a:tcPr/>
                </a:tc>
                <a:tc>
                  <a:txBody>
                    <a:bodyPr/>
                    <a:lstStyle/>
                    <a:p>
                      <a:pPr marL="171450" indent="-171450" algn="l" defTabSz="914400" rtl="0" eaLnBrk="1" latinLnBrk="0" hangingPunct="1">
                        <a:buFont typeface="Arial" panose="020B0604020202020204" pitchFamily="34" charset="0"/>
                        <a:buChar char="•"/>
                      </a:pPr>
                      <a:r>
                        <a:rPr lang="en-GB" sz="800" b="1" kern="1200" dirty="0">
                          <a:solidFill>
                            <a:srgbClr val="002060"/>
                          </a:solidFill>
                          <a:effectLst/>
                          <a:latin typeface="+mn-lt"/>
                          <a:ea typeface="+mn-ea"/>
                          <a:cs typeface="+mn-cs"/>
                        </a:rPr>
                        <a:t>Briony Sloper – </a:t>
                      </a:r>
                      <a:r>
                        <a:rPr lang="en-GB" sz="800" b="0" kern="1200" dirty="0">
                          <a:solidFill>
                            <a:srgbClr val="002060"/>
                          </a:solidFill>
                          <a:effectLst/>
                          <a:latin typeface="+mn-lt"/>
                          <a:ea typeface="+mn-ea"/>
                          <a:cs typeface="+mn-cs"/>
                        </a:rPr>
                        <a:t>Deputy Director – Health and Care in the Community (NHSE - London Region)</a:t>
                      </a:r>
                      <a:endParaRPr lang="en-GB" sz="800" b="1" kern="1200" dirty="0">
                        <a:solidFill>
                          <a:srgbClr val="002060"/>
                        </a:solidFill>
                        <a:effectLst/>
                        <a:latin typeface="+mn-lt"/>
                        <a:ea typeface="+mn-ea"/>
                        <a:cs typeface="+mn-cs"/>
                      </a:endParaRPr>
                    </a:p>
                  </a:txBody>
                  <a:tcPr/>
                </a:tc>
                <a:extLst>
                  <a:ext uri="{0D108BD9-81ED-4DB2-BD59-A6C34878D82A}">
                    <a16:rowId xmlns:a16="http://schemas.microsoft.com/office/drawing/2014/main" val="1268674438"/>
                  </a:ext>
                </a:extLst>
              </a:tr>
            </a:tbl>
          </a:graphicData>
        </a:graphic>
      </p:graphicFrame>
      <p:grpSp>
        <p:nvGrpSpPr>
          <p:cNvPr id="2" name="Group 1">
            <a:extLst>
              <a:ext uri="{FF2B5EF4-FFF2-40B4-BE49-F238E27FC236}">
                <a16:creationId xmlns:a16="http://schemas.microsoft.com/office/drawing/2014/main" id="{06EF4F6D-E6D2-8875-FBFF-B136557D2161}"/>
              </a:ext>
            </a:extLst>
          </p:cNvPr>
          <p:cNvGrpSpPr/>
          <p:nvPr/>
        </p:nvGrpSpPr>
        <p:grpSpPr>
          <a:xfrm>
            <a:off x="2244317" y="1379673"/>
            <a:ext cx="7703366" cy="727893"/>
            <a:chOff x="1525647" y="2433899"/>
            <a:chExt cx="7703366" cy="725249"/>
          </a:xfrm>
        </p:grpSpPr>
        <p:sp>
          <p:nvSpPr>
            <p:cNvPr id="4" name="Oval 3">
              <a:extLst>
                <a:ext uri="{FF2B5EF4-FFF2-40B4-BE49-F238E27FC236}">
                  <a16:creationId xmlns:a16="http://schemas.microsoft.com/office/drawing/2014/main" id="{4183C45D-DECD-77FC-B0E1-34DC19225262}"/>
                </a:ext>
              </a:extLst>
            </p:cNvPr>
            <p:cNvSpPr/>
            <p:nvPr/>
          </p:nvSpPr>
          <p:spPr>
            <a:xfrm>
              <a:off x="1696014" y="2743200"/>
              <a:ext cx="122584" cy="115956"/>
            </a:xfrm>
            <a:prstGeom prst="ellipse">
              <a:avLst/>
            </a:prstGeom>
            <a:solidFill>
              <a:schemeClr val="accent4"/>
            </a:solidFill>
            <a:ln>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Oval 4">
              <a:extLst>
                <a:ext uri="{FF2B5EF4-FFF2-40B4-BE49-F238E27FC236}">
                  <a16:creationId xmlns:a16="http://schemas.microsoft.com/office/drawing/2014/main" id="{2E81E91B-09F2-D611-0D22-816231E8686D}"/>
                </a:ext>
              </a:extLst>
            </p:cNvPr>
            <p:cNvSpPr/>
            <p:nvPr/>
          </p:nvSpPr>
          <p:spPr>
            <a:xfrm>
              <a:off x="5920409" y="2739887"/>
              <a:ext cx="122584" cy="115956"/>
            </a:xfrm>
            <a:prstGeom prst="ellipse">
              <a:avLst/>
            </a:prstGeom>
            <a:solidFill>
              <a:schemeClr val="accent4"/>
            </a:solidFill>
            <a:ln>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val 5">
              <a:extLst>
                <a:ext uri="{FF2B5EF4-FFF2-40B4-BE49-F238E27FC236}">
                  <a16:creationId xmlns:a16="http://schemas.microsoft.com/office/drawing/2014/main" id="{6D89D6E1-B0C0-388E-705D-293FE54C6482}"/>
                </a:ext>
              </a:extLst>
            </p:cNvPr>
            <p:cNvSpPr/>
            <p:nvPr/>
          </p:nvSpPr>
          <p:spPr>
            <a:xfrm>
              <a:off x="8896582" y="2739887"/>
              <a:ext cx="122584" cy="115956"/>
            </a:xfrm>
            <a:prstGeom prst="ellipse">
              <a:avLst/>
            </a:prstGeom>
            <a:solidFill>
              <a:srgbClr val="00B050"/>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Straight Connector 7">
              <a:extLst>
                <a:ext uri="{FF2B5EF4-FFF2-40B4-BE49-F238E27FC236}">
                  <a16:creationId xmlns:a16="http://schemas.microsoft.com/office/drawing/2014/main" id="{9B2B64AC-C6D9-4975-94F0-36C84C942D97}"/>
                </a:ext>
              </a:extLst>
            </p:cNvPr>
            <p:cNvCxnSpPr>
              <a:cxnSpLocks/>
              <a:stCxn id="4" idx="6"/>
              <a:endCxn id="5" idx="2"/>
            </p:cNvCxnSpPr>
            <p:nvPr/>
          </p:nvCxnSpPr>
          <p:spPr>
            <a:xfrm flipV="1">
              <a:off x="1818598" y="2797865"/>
              <a:ext cx="4101811" cy="3313"/>
            </a:xfrm>
            <a:prstGeom prst="line">
              <a:avLst/>
            </a:prstGeom>
          </p:spPr>
          <p:style>
            <a:lnRef idx="2">
              <a:schemeClr val="accent1"/>
            </a:lnRef>
            <a:fillRef idx="0">
              <a:schemeClr val="accent1"/>
            </a:fillRef>
            <a:effectRef idx="1">
              <a:schemeClr val="accent1"/>
            </a:effectRef>
            <a:fontRef idx="minor">
              <a:schemeClr val="tx1"/>
            </a:fontRef>
          </p:style>
        </p:cxnSp>
        <p:sp>
          <p:nvSpPr>
            <p:cNvPr id="9" name="TextBox 8">
              <a:extLst>
                <a:ext uri="{FF2B5EF4-FFF2-40B4-BE49-F238E27FC236}">
                  <a16:creationId xmlns:a16="http://schemas.microsoft.com/office/drawing/2014/main" id="{5C5DED69-DDCE-E39A-C549-C43EF343D209}"/>
                </a:ext>
              </a:extLst>
            </p:cNvPr>
            <p:cNvSpPr txBox="1"/>
            <p:nvPr/>
          </p:nvSpPr>
          <p:spPr>
            <a:xfrm>
              <a:off x="1525647" y="2433899"/>
              <a:ext cx="4517346" cy="429322"/>
            </a:xfrm>
            <a:prstGeom prst="rect">
              <a:avLst/>
            </a:prstGeom>
            <a:noFill/>
          </p:spPr>
          <p:txBody>
            <a:bodyPr wrap="square">
              <a:spAutoFit/>
            </a:bodyPr>
            <a:lstStyle/>
            <a:p>
              <a:pPr algn="ctr"/>
              <a:r>
                <a:rPr lang="en-GB" sz="1000" spc="-30" dirty="0">
                  <a:solidFill>
                    <a:schemeClr val="accent1"/>
                  </a:solidFill>
                </a:rPr>
                <a:t>1) </a:t>
              </a:r>
              <a:r>
                <a:rPr lang="en-GB" sz="1000" b="1" spc="-30" dirty="0">
                  <a:solidFill>
                    <a:schemeClr val="accent1"/>
                  </a:solidFill>
                </a:rPr>
                <a:t>Topic:</a:t>
              </a:r>
              <a:r>
                <a:rPr lang="en-GB" sz="1000" spc="-30" dirty="0">
                  <a:solidFill>
                    <a:schemeClr val="accent1"/>
                  </a:solidFill>
                </a:rPr>
                <a:t> 60min webinar covering one of the below subject expertise</a:t>
              </a:r>
            </a:p>
            <a:p>
              <a:pPr algn="ctr"/>
              <a:endParaRPr lang="en-GB" sz="1200" dirty="0">
                <a:solidFill>
                  <a:schemeClr val="accent1"/>
                </a:solidFill>
              </a:endParaRPr>
            </a:p>
          </p:txBody>
        </p:sp>
        <p:sp>
          <p:nvSpPr>
            <p:cNvPr id="10" name="Oval 9">
              <a:extLst>
                <a:ext uri="{FF2B5EF4-FFF2-40B4-BE49-F238E27FC236}">
                  <a16:creationId xmlns:a16="http://schemas.microsoft.com/office/drawing/2014/main" id="{8BC14271-DBBD-28F1-11D9-C5080E3089D3}"/>
                </a:ext>
              </a:extLst>
            </p:cNvPr>
            <p:cNvSpPr/>
            <p:nvPr/>
          </p:nvSpPr>
          <p:spPr>
            <a:xfrm>
              <a:off x="6149009" y="2739887"/>
              <a:ext cx="122584" cy="115956"/>
            </a:xfrm>
            <a:prstGeom prst="ellipse">
              <a:avLst/>
            </a:prstGeom>
            <a:solidFill>
              <a:srgbClr val="00B050"/>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1" name="Straight Connector 10">
              <a:extLst>
                <a:ext uri="{FF2B5EF4-FFF2-40B4-BE49-F238E27FC236}">
                  <a16:creationId xmlns:a16="http://schemas.microsoft.com/office/drawing/2014/main" id="{F792200F-870A-BCC6-B7E3-6F33AD74012C}"/>
                </a:ext>
              </a:extLst>
            </p:cNvPr>
            <p:cNvCxnSpPr>
              <a:cxnSpLocks/>
              <a:stCxn id="10" idx="6"/>
              <a:endCxn id="6" idx="2"/>
            </p:cNvCxnSpPr>
            <p:nvPr/>
          </p:nvCxnSpPr>
          <p:spPr>
            <a:xfrm>
              <a:off x="6271593" y="2797865"/>
              <a:ext cx="2624989" cy="0"/>
            </a:xfrm>
            <a:prstGeom prst="line">
              <a:avLst/>
            </a:prstGeom>
            <a:ln>
              <a:solidFill>
                <a:schemeClr val="accent6">
                  <a:lumMod val="75000"/>
                </a:schemeClr>
              </a:solidFill>
            </a:ln>
          </p:spPr>
          <p:style>
            <a:lnRef idx="2">
              <a:schemeClr val="accent1"/>
            </a:lnRef>
            <a:fillRef idx="0">
              <a:schemeClr val="accent1"/>
            </a:fillRef>
            <a:effectRef idx="1">
              <a:schemeClr val="accent1"/>
            </a:effectRef>
            <a:fontRef idx="minor">
              <a:schemeClr val="tx1"/>
            </a:fontRef>
          </p:style>
        </p:cxnSp>
        <p:sp>
          <p:nvSpPr>
            <p:cNvPr id="12" name="TextBox 11">
              <a:extLst>
                <a:ext uri="{FF2B5EF4-FFF2-40B4-BE49-F238E27FC236}">
                  <a16:creationId xmlns:a16="http://schemas.microsoft.com/office/drawing/2014/main" id="{14E689EB-3A08-815C-C2A3-F80164EB4F01}"/>
                </a:ext>
              </a:extLst>
            </p:cNvPr>
            <p:cNvSpPr txBox="1"/>
            <p:nvPr/>
          </p:nvSpPr>
          <p:spPr>
            <a:xfrm>
              <a:off x="5981701" y="2913821"/>
              <a:ext cx="3247312" cy="245327"/>
            </a:xfrm>
            <a:prstGeom prst="rect">
              <a:avLst/>
            </a:prstGeom>
            <a:noFill/>
          </p:spPr>
          <p:txBody>
            <a:bodyPr wrap="square">
              <a:spAutoFit/>
            </a:bodyPr>
            <a:lstStyle/>
            <a:p>
              <a:pPr algn="ctr"/>
              <a:r>
                <a:rPr lang="en-GB" sz="1000" spc="-30" dirty="0">
                  <a:solidFill>
                    <a:schemeClr val="accent6">
                      <a:lumMod val="75000"/>
                    </a:schemeClr>
                  </a:solidFill>
                </a:rPr>
                <a:t>2) Soft Skill: 30min development session</a:t>
              </a:r>
              <a:endParaRPr lang="en-GB" sz="1000" dirty="0">
                <a:solidFill>
                  <a:schemeClr val="accent6">
                    <a:lumMod val="75000"/>
                  </a:schemeClr>
                </a:solidFill>
              </a:endParaRPr>
            </a:p>
          </p:txBody>
        </p:sp>
      </p:grpSp>
    </p:spTree>
    <p:extLst>
      <p:ext uri="{BB962C8B-B14F-4D97-AF65-F5344CB8AC3E}">
        <p14:creationId xmlns:p14="http://schemas.microsoft.com/office/powerpoint/2010/main" val="3812110777"/>
      </p:ext>
    </p:extLst>
  </p:cSld>
  <p:clrMapOvr>
    <a:masterClrMapping/>
  </p:clrMapOvr>
</p:sld>
</file>

<file path=ppt/theme/theme1.xml><?xml version="1.0" encoding="utf-8"?>
<a:theme xmlns:a="http://schemas.openxmlformats.org/drawingml/2006/main" name="NHSD-Refresh-Theme-NOV1120B">
  <a:themeElements>
    <a:clrScheme name="Custom 2">
      <a:dk1>
        <a:srgbClr val="FFFFFF"/>
      </a:dk1>
      <a:lt1>
        <a:srgbClr val="231F20"/>
      </a:lt1>
      <a:dk2>
        <a:srgbClr val="005EB8"/>
      </a:dk2>
      <a:lt2>
        <a:srgbClr val="F4F6F8"/>
      </a:lt2>
      <a:accent1>
        <a:srgbClr val="003087"/>
      </a:accent1>
      <a:accent2>
        <a:srgbClr val="768692"/>
      </a:accent2>
      <a:accent3>
        <a:srgbClr val="C7CED3"/>
      </a:accent3>
      <a:accent4>
        <a:srgbClr val="99DDEB"/>
      </a:accent4>
      <a:accent5>
        <a:srgbClr val="80D2CC"/>
      </a:accent5>
      <a:accent6>
        <a:srgbClr val="425563"/>
      </a:accent6>
      <a:hlink>
        <a:srgbClr val="005EB8"/>
      </a:hlink>
      <a:folHlink>
        <a:srgbClr val="00308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HSD-PPT-Template-Refresh_NOV2020-B" id="{06B772CD-B1AE-2743-BE7F-0BA8B46714EA}" vid="{16F65E12-3586-BC44-90B1-43C17D3850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F220A3E5A37674DA2E7904BCD0FE21A" ma:contentTypeVersion="4" ma:contentTypeDescription="Create a new document." ma:contentTypeScope="" ma:versionID="d5870fb2516e98c3aa967bac7a30677e">
  <xsd:schema xmlns:xsd="http://www.w3.org/2001/XMLSchema" xmlns:xs="http://www.w3.org/2001/XMLSchema" xmlns:p="http://schemas.microsoft.com/office/2006/metadata/properties" xmlns:ns2="bb14b9a1-6664-44a7-bf70-a2342ca6b406" targetNamespace="http://schemas.microsoft.com/office/2006/metadata/properties" ma:root="true" ma:fieldsID="a34d9ca4ef1f80ecb203d1059f8ef25e" ns2:_="">
    <xsd:import namespace="bb14b9a1-6664-44a7-bf70-a2342ca6b406"/>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b14b9a1-6664-44a7-bf70-a2342ca6b40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12B3C52-C4E5-4003-8240-632FDE102EAB}">
  <ds:schemaRefs>
    <ds:schemaRef ds:uri="http://schemas.openxmlformats.org/package/2006/metadata/core-properties"/>
    <ds:schemaRef ds:uri="http://purl.org/dc/elements/1.1/"/>
    <ds:schemaRef ds:uri="http://purl.org/dc/dcmitype/"/>
    <ds:schemaRef ds:uri="http://schemas.microsoft.com/office/2006/metadata/properties"/>
    <ds:schemaRef ds:uri="http://schemas.microsoft.com/office/infopath/2007/PartnerControls"/>
    <ds:schemaRef ds:uri="http://schemas.microsoft.com/office/2006/documentManagement/types"/>
    <ds:schemaRef ds:uri="bb14b9a1-6664-44a7-bf70-a2342ca6b406"/>
    <ds:schemaRef ds:uri="http://www.w3.org/XML/1998/namespace"/>
    <ds:schemaRef ds:uri="http://purl.org/dc/terms/"/>
  </ds:schemaRefs>
</ds:datastoreItem>
</file>

<file path=customXml/itemProps2.xml><?xml version="1.0" encoding="utf-8"?>
<ds:datastoreItem xmlns:ds="http://schemas.openxmlformats.org/officeDocument/2006/customXml" ds:itemID="{70D27BA3-D125-4393-AE56-14817E7588D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b14b9a1-6664-44a7-bf70-a2342ca6b40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7B6D4F5-ECA0-4A22-A4DD-3335756FD664}">
  <ds:schemaRefs>
    <ds:schemaRef ds:uri="http://schemas.microsoft.com/sharepoint/v3/contenttype/forms"/>
  </ds:schemaRefs>
</ds:datastoreItem>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emplate/>
  <TotalTime>497</TotalTime>
  <Words>490</Words>
  <Application>Microsoft Office PowerPoint</Application>
  <PresentationFormat>Widescreen</PresentationFormat>
  <Paragraphs>65</Paragraphs>
  <Slides>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NHSD-Refresh-Theme-NOV1120B</vt:lpstr>
      <vt:lpstr>Excellence in Service Management – Phase II Agenda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Gregory Wye</dc:creator>
  <cp:lastModifiedBy>DE SA, Sharon (NHS ENGLAND - X24)</cp:lastModifiedBy>
  <cp:revision>83</cp:revision>
  <dcterms:created xsi:type="dcterms:W3CDTF">2020-11-30T10:49:03Z</dcterms:created>
  <dcterms:modified xsi:type="dcterms:W3CDTF">2025-04-02T09:59:29Z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0x0101001F220A3E5A37674DA2E7904BCD0FE21A</vt:lpwstr>
  </property>
  <property fmtid="{D5CDD505-2E9C-101B-9397-08002B2CF9AE}" pid="3" name="_dlc_DocIdItemGuid">
    <vt:lpwstr>56579ddb-1cdf-4035-9a3d-2da04fab6c26</vt:lpwstr>
  </property>
  <property fmtid="{D5CDD505-2E9C-101B-9397-08002B2CF9AE}" pid="4" name="MediaServiceImageTags">
    <vt:lpwstr/>
  </property>
  <property fmtid="{D5CDD505-2E9C-101B-9397-08002B2CF9AE}" pid="5" name="Order">
    <vt:r8>6140400</vt:r8>
  </property>
  <property fmtid="{D5CDD505-2E9C-101B-9397-08002B2CF9AE}" pid="6" name="_ExtendedDescription">
    <vt:lpwstr/>
  </property>
</Properties>
</file>