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77" r:id="rId6"/>
  </p:sldMasterIdLst>
  <p:notesMasterIdLst>
    <p:notesMasterId r:id="rId11"/>
  </p:notesMasterIdLst>
  <p:handoutMasterIdLst>
    <p:handoutMasterId r:id="rId12"/>
  </p:handoutMasterIdLst>
  <p:sldIdLst>
    <p:sldId id="314" r:id="rId7"/>
    <p:sldId id="315" r:id="rId8"/>
    <p:sldId id="316" r:id="rId9"/>
    <p:sldId id="322" r:id="rId10"/>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tra slide elements" id="{66EC97C3-BC0F-9648-AAE8-BA458CD38442}">
          <p14:sldIdLst>
            <p14:sldId id="314"/>
            <p14:sldId id="315"/>
            <p14:sldId id="316"/>
            <p14:sldId id="322"/>
          </p14:sldIdLst>
        </p14:section>
      </p14:sectionLst>
    </p:ext>
    <p:ext uri="{EFAFB233-063F-42B5-8137-9DF3F51BA10A}">
      <p15:sldGuideLst xmlns="" xmlns:p15="http://schemas.microsoft.com/office/powerpoint/2012/main">
        <p15:guide id="1" orient="horz" pos="903"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8934" autoAdjust="0"/>
  </p:normalViewPr>
  <p:slideViewPr>
    <p:cSldViewPr snapToGrid="0" snapToObjects="1">
      <p:cViewPr>
        <p:scale>
          <a:sx n="120" d="100"/>
          <a:sy n="120" d="100"/>
        </p:scale>
        <p:origin x="36" y="186"/>
      </p:cViewPr>
      <p:guideLst>
        <p:guide orient="horz" pos="903"/>
        <p:guide pos="336"/>
      </p:guideLst>
    </p:cSldViewPr>
  </p:slideViewPr>
  <p:outlineViewPr>
    <p:cViewPr>
      <p:scale>
        <a:sx n="33" d="100"/>
        <a:sy n="33" d="100"/>
      </p:scale>
      <p:origin x="42" y="4374"/>
    </p:cViewPr>
  </p:outlineViewPr>
  <p:notesTextViewPr>
    <p:cViewPr>
      <p:scale>
        <a:sx n="100" d="100"/>
        <a:sy n="100" d="100"/>
      </p:scale>
      <p:origin x="0" y="0"/>
    </p:cViewPr>
  </p:notesTextViewPr>
  <p:sorterViewPr>
    <p:cViewPr>
      <p:scale>
        <a:sx n="66" d="100"/>
        <a:sy n="66" d="100"/>
      </p:scale>
      <p:origin x="0" y="1002"/>
    </p:cViewPr>
  </p:sorterViewPr>
  <p:notesViewPr>
    <p:cSldViewPr snapToGrid="0" snapToObjects="1">
      <p:cViewPr varScale="1">
        <p:scale>
          <a:sx n="76" d="100"/>
          <a:sy n="76" d="100"/>
        </p:scale>
        <p:origin x="-2148"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sz="quarter" idx="1"/>
          </p:nvPr>
        </p:nvSpPr>
        <p:spPr>
          <a:xfrm>
            <a:off x="3855981" y="0"/>
            <a:ext cx="2951217" cy="496326"/>
          </a:xfrm>
          <a:prstGeom prst="rect">
            <a:avLst/>
          </a:prstGeom>
        </p:spPr>
        <p:txBody>
          <a:bodyPr vert="horz" lIns="91961" tIns="45981" rIns="91961" bIns="45981" rtlCol="0"/>
          <a:lstStyle>
            <a:lvl1pPr algn="r">
              <a:defRPr sz="1200"/>
            </a:lvl1pPr>
          </a:lstStyle>
          <a:p>
            <a:fld id="{A291D71F-2657-BF40-9BA8-1341E8D62F20}" type="datetime1">
              <a:rPr lang="en-GB" smtClean="0"/>
              <a:t>29/06/2017</a:t>
            </a:fld>
            <a:endParaRPr lang="en-US"/>
          </a:p>
        </p:txBody>
      </p:sp>
      <p:sp>
        <p:nvSpPr>
          <p:cNvPr id="4" name="Footer Placeholder 3"/>
          <p:cNvSpPr>
            <a:spLocks noGrp="1"/>
          </p:cNvSpPr>
          <p:nvPr>
            <p:ph type="ftr" sz="quarter" idx="2"/>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5" name="Slide Number Placeholder 4"/>
          <p:cNvSpPr>
            <a:spLocks noGrp="1"/>
          </p:cNvSpPr>
          <p:nvPr>
            <p:ph type="sldNum" sz="quarter" idx="3"/>
          </p:nvPr>
        </p:nvSpPr>
        <p:spPr>
          <a:xfrm>
            <a:off x="3855981" y="9441397"/>
            <a:ext cx="2951217" cy="497926"/>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idx="1"/>
          </p:nvPr>
        </p:nvSpPr>
        <p:spPr>
          <a:xfrm>
            <a:off x="3855981" y="0"/>
            <a:ext cx="2951217" cy="496326"/>
          </a:xfrm>
          <a:prstGeom prst="rect">
            <a:avLst/>
          </a:prstGeom>
        </p:spPr>
        <p:txBody>
          <a:bodyPr vert="horz" lIns="91961" tIns="45981" rIns="91961" bIns="45981" rtlCol="0"/>
          <a:lstStyle>
            <a:lvl1pPr algn="r">
              <a:defRPr sz="1200"/>
            </a:lvl1pPr>
          </a:lstStyle>
          <a:p>
            <a:fld id="{937A70F4-2FAD-3E41-BF6C-C5B1EEDE06E7}" type="datetime1">
              <a:rPr lang="en-GB" smtClean="0"/>
              <a:t>29/06/2017</a:t>
            </a:fld>
            <a:endParaRPr lang="en-US"/>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961" tIns="45981" rIns="91961" bIns="45981" rtlCol="0" anchor="ctr"/>
          <a:lstStyle/>
          <a:p>
            <a:endParaRPr lang="en-US"/>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1961" tIns="45981" rIns="91961" bIns="45981"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1397"/>
            <a:ext cx="2951217" cy="497926"/>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6794394" cy="2716890"/>
          </a:xfrm>
        </p:spPr>
        <p:txBody>
          <a:bodyPr anchor="t">
            <a:noAutofit/>
          </a:bodyPr>
          <a:lstStyle>
            <a:lvl1pPr>
              <a:defRPr sz="66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4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54"/>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7" name="Content Placeholder 19"/>
          <p:cNvSpPr>
            <a:spLocks noGrp="1"/>
          </p:cNvSpPr>
          <p:nvPr>
            <p:ph sz="quarter" idx="11" hasCustomPrompt="1"/>
          </p:nvPr>
        </p:nvSpPr>
        <p:spPr>
          <a:xfrm>
            <a:off x="457209" y="4489086"/>
            <a:ext cx="4359965" cy="270773"/>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8" name="Picture 7" title="arrow icon"/>
          <p:cNvPicPr>
            <a:picLocks noChangeAspect="1"/>
          </p:cNvPicPr>
          <p:nvPr userDrawn="1"/>
        </p:nvPicPr>
        <p:blipFill>
          <a:blip r:embed="rId2"/>
          <a:stretch>
            <a:fillRect/>
          </a:stretch>
        </p:blipFill>
        <p:spPr>
          <a:xfrm>
            <a:off x="7686359" y="3974425"/>
            <a:ext cx="1220724" cy="960755"/>
          </a:xfrm>
          <a:prstGeom prst="rect">
            <a:avLst/>
          </a:prstGeom>
        </p:spPr>
      </p:pic>
    </p:spTree>
    <p:extLst>
      <p:ext uri="{BB962C8B-B14F-4D97-AF65-F5344CB8AC3E}">
        <p14:creationId xmlns:p14="http://schemas.microsoft.com/office/powerpoint/2010/main" val="2333385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rotWithShape="1">
          <a:blip r:embed="rId2">
            <a:extLst>
              <a:ext uri="{28A0092B-C50C-407E-A947-70E740481C1C}">
                <a14:useLocalDpi xmlns:a14="http://schemas.microsoft.com/office/drawing/2010/main" val="0"/>
              </a:ext>
            </a:extLst>
          </a:blip>
          <a:srcRect t="8288" b="16757"/>
          <a:stretch/>
        </p:blipFill>
        <p:spPr>
          <a:xfrm>
            <a:off x="0" y="-1"/>
            <a:ext cx="9144000" cy="5140411"/>
          </a:xfrm>
          <a:prstGeom prst="rect">
            <a:avLst/>
          </a:prstGeom>
        </p:spPr>
      </p:pic>
      <p:sp>
        <p:nvSpPr>
          <p:cNvPr id="6" name="Content Placeholder 19"/>
          <p:cNvSpPr>
            <a:spLocks noGrp="1"/>
          </p:cNvSpPr>
          <p:nvPr>
            <p:ph sz="quarter" idx="11" hasCustomPrompt="1"/>
          </p:nvPr>
        </p:nvSpPr>
        <p:spPr>
          <a:xfrm>
            <a:off x="5171102" y="2733673"/>
            <a:ext cx="3535738" cy="425042"/>
          </a:xfrm>
        </p:spPr>
        <p:txBody>
          <a:bodyPr anchor="b">
            <a:no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158715"/>
            <a:ext cx="3383340" cy="247130"/>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935361"/>
            <a:ext cx="3535738" cy="1620551"/>
          </a:xfrm>
        </p:spPr>
        <p:txBody>
          <a:bodyPr anchor="t">
            <a:noAutofit/>
          </a:bodyPr>
          <a:lstStyle>
            <a:lvl1pPr>
              <a:defRPr sz="3600"/>
            </a:lvl1pPr>
          </a:lstStyle>
          <a:p>
            <a:r>
              <a:rPr lang="en-GB" dirty="0" smtClean="0"/>
              <a:t>Click to edit Master title style</a:t>
            </a:r>
            <a:endParaRPr lang="en-US" dirty="0"/>
          </a:p>
        </p:txBody>
      </p:sp>
      <p:pic>
        <p:nvPicPr>
          <p:cNvPr id="10" name="Picture 9"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3761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59" y="3873318"/>
            <a:ext cx="918972" cy="1004062"/>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538"/>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rotWithShape="1">
          <a:blip r:embed="rId2"/>
          <a:srcRect t="13518" b="11259"/>
          <a:stretch/>
        </p:blipFill>
        <p:spPr>
          <a:xfrm>
            <a:off x="0" y="0"/>
            <a:ext cx="9144000" cy="5158800"/>
          </a:xfrm>
          <a:prstGeom prst="rect">
            <a:avLst/>
          </a:prstGeom>
        </p:spPr>
      </p:pic>
      <p:sp>
        <p:nvSpPr>
          <p:cNvPr id="6" name="Title 1"/>
          <p:cNvSpPr>
            <a:spLocks noGrp="1"/>
          </p:cNvSpPr>
          <p:nvPr>
            <p:ph type="title"/>
          </p:nvPr>
        </p:nvSpPr>
        <p:spPr>
          <a:xfrm>
            <a:off x="457202" y="1269243"/>
            <a:ext cx="3535738" cy="1620551"/>
          </a:xfrm>
        </p:spPr>
        <p:txBody>
          <a:bodyPr anchor="t">
            <a:noAutofit/>
          </a:bodyPr>
          <a:lstStyle>
            <a:lvl1pPr>
              <a:defRPr sz="36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2328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rotWithShape="1">
          <a:blip r:embed="rId2"/>
          <a:srcRect t="10925" b="13852"/>
          <a:stretch/>
        </p:blipFill>
        <p:spPr>
          <a:xfrm>
            <a:off x="0" y="0"/>
            <a:ext cx="9144000" cy="5158800"/>
          </a:xfrm>
          <a:prstGeom prst="rect">
            <a:avLst/>
          </a:prstGeom>
        </p:spPr>
      </p:pic>
      <p:sp>
        <p:nvSpPr>
          <p:cNvPr id="5" name="Title 1"/>
          <p:cNvSpPr>
            <a:spLocks noGrp="1"/>
          </p:cNvSpPr>
          <p:nvPr>
            <p:ph type="title"/>
          </p:nvPr>
        </p:nvSpPr>
        <p:spPr>
          <a:xfrm>
            <a:off x="5230364" y="1269243"/>
            <a:ext cx="3535738" cy="1620551"/>
          </a:xfrm>
        </p:spPr>
        <p:txBody>
          <a:bodyPr anchor="t">
            <a:noAutofit/>
          </a:bodyPr>
          <a:lstStyle>
            <a:lvl1pPr>
              <a:defRPr sz="3600"/>
            </a:lvl1pPr>
          </a:lstStyle>
          <a:p>
            <a:r>
              <a:rPr lang="en-GB" dirty="0" smtClean="0"/>
              <a:t>Click to edit Master title style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p:cNvPicPr>
          <p:nvPr userDrawn="1"/>
        </p:nvPicPr>
        <p:blipFill rotWithShape="1">
          <a:blip r:embed="rId2">
            <a:extLst>
              <a:ext uri="{28A0092B-C50C-407E-A947-70E740481C1C}">
                <a14:useLocalDpi xmlns:a14="http://schemas.microsoft.com/office/drawing/2010/main" val="0"/>
              </a:ext>
            </a:extLst>
          </a:blip>
          <a:srcRect t="11481" b="13296"/>
          <a:stretch/>
        </p:blipFill>
        <p:spPr>
          <a:xfrm>
            <a:off x="0" y="0"/>
            <a:ext cx="9144000" cy="5158800"/>
          </a:xfrm>
          <a:prstGeom prst="rect">
            <a:avLst/>
          </a:prstGeom>
        </p:spPr>
      </p:pic>
      <p:sp>
        <p:nvSpPr>
          <p:cNvPr id="8" name="Title 1"/>
          <p:cNvSpPr>
            <a:spLocks noGrp="1"/>
          </p:cNvSpPr>
          <p:nvPr>
            <p:ph type="title"/>
          </p:nvPr>
        </p:nvSpPr>
        <p:spPr>
          <a:xfrm>
            <a:off x="457202" y="1269243"/>
            <a:ext cx="3535738" cy="1620551"/>
          </a:xfrm>
        </p:spPr>
        <p:txBody>
          <a:bodyPr anchor="t">
            <a:noAutofit/>
          </a:bodyPr>
          <a:lstStyle>
            <a:lvl1pPr>
              <a:defRPr sz="36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spTree>
    <p:extLst>
      <p:ext uri="{BB962C8B-B14F-4D97-AF65-F5344CB8AC3E}">
        <p14:creationId xmlns:p14="http://schemas.microsoft.com/office/powerpoint/2010/main" val="25729974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rotWithShape="1">
          <a:blip r:embed="rId2"/>
          <a:srcRect t="11475" b="13341"/>
          <a:stretch/>
        </p:blipFill>
        <p:spPr>
          <a:xfrm>
            <a:off x="29" y="0"/>
            <a:ext cx="9148611" cy="5158800"/>
          </a:xfrm>
          <a:prstGeom prst="rect">
            <a:avLst/>
          </a:prstGeom>
        </p:spPr>
      </p:pic>
      <p:sp>
        <p:nvSpPr>
          <p:cNvPr id="7" name="Title 1"/>
          <p:cNvSpPr>
            <a:spLocks noGrp="1"/>
          </p:cNvSpPr>
          <p:nvPr>
            <p:ph type="title"/>
          </p:nvPr>
        </p:nvSpPr>
        <p:spPr>
          <a:xfrm>
            <a:off x="5230364" y="1269243"/>
            <a:ext cx="3535738" cy="1620551"/>
          </a:xfrm>
        </p:spPr>
        <p:txBody>
          <a:bodyPr anchor="t">
            <a:noAutofit/>
          </a:bodyPr>
          <a:lstStyle>
            <a:lvl1pPr>
              <a:defRPr sz="3600"/>
            </a:lvl1pPr>
          </a:lstStyle>
          <a:p>
            <a:r>
              <a:rPr lang="en-GB" dirty="0" smtClean="0"/>
              <a:t>Click to edit Master title style</a:t>
            </a:r>
            <a:endParaRPr lang="en-US" dirty="0"/>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60221"/>
            <a:ext cx="7356816"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10" y="562434"/>
            <a:ext cx="7356815" cy="500794"/>
          </a:xfrm>
        </p:spPr>
        <p:txBody>
          <a:bodyPr/>
          <a:lstStyle/>
          <a:p>
            <a:r>
              <a:rPr lang="en-GB" smtClean="0"/>
              <a:t>Click to edit Master title style</a:t>
            </a:r>
            <a:endParaRPr lang="en-US"/>
          </a:p>
        </p:txBody>
      </p:sp>
      <p:sp>
        <p:nvSpPr>
          <p:cNvPr id="2" name="Slide Number Placeholder 1"/>
          <p:cNvSpPr>
            <a:spLocks noGrp="1"/>
          </p:cNvSpPr>
          <p:nvPr>
            <p:ph type="sldNum" sz="quarter" idx="10"/>
          </p:nvPr>
        </p:nvSpPr>
        <p:spPr/>
        <p:txBody>
          <a:bodyPr/>
          <a:lstStyle/>
          <a:p>
            <a:fld id="{61E112CC-F5C7-5E43-8EAA-F554FEB5E453}" type="slidenum">
              <a:rPr lang="en-US" smtClean="0"/>
              <a:pPr/>
              <a:t>‹#›</a:t>
            </a:fld>
            <a:endParaRPr lang="en-US" dirty="0"/>
          </a:p>
        </p:txBody>
      </p:sp>
      <p:pic>
        <p:nvPicPr>
          <p:cNvPr id="9" name="Picture 8" title="arrow icon"/>
          <p:cNvPicPr>
            <a:picLocks noChangeAspect="1"/>
          </p:cNvPicPr>
          <p:nvPr userDrawn="1"/>
        </p:nvPicPr>
        <p:blipFill>
          <a:blip r:embed="rId2"/>
          <a:stretch>
            <a:fillRect/>
          </a:stretch>
        </p:blipFill>
        <p:spPr>
          <a:xfrm>
            <a:off x="7686359" y="3958312"/>
            <a:ext cx="1220724" cy="960755"/>
          </a:xfrm>
          <a:prstGeom prst="rect">
            <a:avLst/>
          </a:prstGeom>
        </p:spPr>
      </p:pic>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a:xfrm>
            <a:off x="2002009" y="4767264"/>
            <a:ext cx="2133600" cy="273844"/>
          </a:xfrm>
        </p:spPr>
        <p:txBody>
          <a:bodyPr/>
          <a:lstStyle>
            <a:lvl1pPr algn="l">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2" y="1260221"/>
            <a:ext cx="7356816"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pic>
        <p:nvPicPr>
          <p:cNvPr id="6" name="Picture 5" title="plus icon"/>
          <p:cNvPicPr>
            <a:picLocks noChangeAspect="1"/>
          </p:cNvPicPr>
          <p:nvPr userDrawn="1"/>
        </p:nvPicPr>
        <p:blipFill>
          <a:blip r:embed="rId2"/>
          <a:stretch>
            <a:fillRect/>
          </a:stretch>
        </p:blipFill>
        <p:spPr>
          <a:xfrm>
            <a:off x="7686270" y="4134461"/>
            <a:ext cx="964026" cy="723021"/>
          </a:xfrm>
          <a:prstGeom prst="rect">
            <a:avLst/>
          </a:prstGeom>
        </p:spPr>
      </p:pic>
      <p:sp>
        <p:nvSpPr>
          <p:cNvPr id="2" name="Title 1"/>
          <p:cNvSpPr>
            <a:spLocks noGrp="1"/>
          </p:cNvSpPr>
          <p:nvPr>
            <p:ph type="title"/>
          </p:nvPr>
        </p:nvSpPr>
        <p:spPr>
          <a:xfrm>
            <a:off x="474826"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49"/>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9" y="4489081"/>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17399219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09931"/>
            <a:ext cx="817696" cy="381762"/>
          </a:xfrm>
          <a:prstGeom prst="rect">
            <a:avLst/>
          </a:prstGeom>
        </p:spPr>
      </p:pic>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title="arrow icon"/>
          <p:cNvPicPr>
            <a:picLocks noChangeAspect="1"/>
          </p:cNvPicPr>
          <p:nvPr userDrawn="1"/>
        </p:nvPicPr>
        <p:blipFill>
          <a:blip r:embed="rId4"/>
          <a:stretch>
            <a:fillRect/>
          </a:stretch>
        </p:blipFill>
        <p:spPr>
          <a:xfrm>
            <a:off x="7538080" y="4135661"/>
            <a:ext cx="1222923" cy="721865"/>
          </a:xfrm>
          <a:prstGeom prst="rect">
            <a:avLst/>
          </a:prstGeom>
        </p:spPr>
      </p:pic>
      <p:sp>
        <p:nvSpPr>
          <p:cNvPr id="10" name="Content Placeholder 19"/>
          <p:cNvSpPr>
            <a:spLocks noGrp="1"/>
          </p:cNvSpPr>
          <p:nvPr>
            <p:ph sz="quarter" idx="11" hasCustomPrompt="1"/>
          </p:nvPr>
        </p:nvSpPr>
        <p:spPr>
          <a:xfrm>
            <a:off x="457209" y="4489081"/>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614977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6794394" cy="2716890"/>
          </a:xfrm>
        </p:spPr>
        <p:txBody>
          <a:bodyPr anchor="t">
            <a:noAutofit/>
          </a:bodyPr>
          <a:lstStyle>
            <a:lvl1pPr>
              <a:defRPr sz="66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0" name="Content Placeholder 19"/>
          <p:cNvSpPr>
            <a:spLocks noGrp="1"/>
          </p:cNvSpPr>
          <p:nvPr>
            <p:ph sz="quarter" idx="11" hasCustomPrompt="1"/>
          </p:nvPr>
        </p:nvSpPr>
        <p:spPr>
          <a:xfrm>
            <a:off x="457209" y="4489086"/>
            <a:ext cx="4359965" cy="270773"/>
          </a:xfrm>
        </p:spPr>
        <p:txBody>
          <a:bodyPr anchor="b">
            <a:noAutofit/>
          </a:bodyPr>
          <a:lstStyle>
            <a:lvl1pPr marL="0" indent="0">
              <a:buFontTx/>
              <a:buNone/>
              <a:defRPr sz="1400">
                <a:solidFill>
                  <a:schemeClr val="bg1"/>
                </a:solidFill>
              </a:defRPr>
            </a:lvl1pPr>
          </a:lstStyle>
          <a:p>
            <a:pPr lvl="0"/>
            <a:r>
              <a:rPr lang="en-US" dirty="0" smtClean="0"/>
              <a:t>Insert date</a:t>
            </a:r>
            <a:endParaRPr lang="en-US" dirty="0"/>
          </a:p>
        </p:txBody>
      </p:sp>
      <p:pic>
        <p:nvPicPr>
          <p:cNvPr id="16" name="Picture 1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pic>
        <p:nvPicPr>
          <p:cNvPr id="17" name="Picture 16" title="arrow icon"/>
          <p:cNvPicPr>
            <a:picLocks noChangeAspect="1"/>
          </p:cNvPicPr>
          <p:nvPr userDrawn="1"/>
        </p:nvPicPr>
        <p:blipFill>
          <a:blip r:embed="rId4"/>
          <a:stretch>
            <a:fillRect/>
          </a:stretch>
        </p:blipFill>
        <p:spPr>
          <a:xfrm>
            <a:off x="7686359" y="3974425"/>
            <a:ext cx="1220724" cy="960755"/>
          </a:xfrm>
          <a:prstGeom prst="rect">
            <a:avLst/>
          </a:prstGeom>
        </p:spPr>
      </p:pic>
    </p:spTree>
    <p:extLst>
      <p:ext uri="{BB962C8B-B14F-4D97-AF65-F5344CB8AC3E}">
        <p14:creationId xmlns:p14="http://schemas.microsoft.com/office/powerpoint/2010/main" val="28364912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2" y="351002"/>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3" y="2109649"/>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8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4093182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2" y="1860468"/>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3"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1952973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88"/>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72C6"/>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8" name="Title 1"/>
          <p:cNvSpPr>
            <a:spLocks noGrp="1"/>
          </p:cNvSpPr>
          <p:nvPr>
            <p:ph type="title"/>
          </p:nvPr>
        </p:nvSpPr>
        <p:spPr>
          <a:xfrm>
            <a:off x="5382764" y="1097788"/>
            <a:ext cx="3535738" cy="1620551"/>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50644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2" y="1860468"/>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3"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4137886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4" y="983488"/>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382763" y="3474665"/>
            <a:ext cx="3383340"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3220053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4" y="1269238"/>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382762" y="3001753"/>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382763" y="3745439"/>
            <a:ext cx="3383340"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3819404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09931"/>
            <a:ext cx="817696" cy="381762"/>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7" y="4115731"/>
            <a:ext cx="918569" cy="752717"/>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538"/>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952348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0" y="0"/>
            <a:ext cx="9144000" cy="5143500"/>
          </a:xfrm>
          <a:prstGeom prst="rect">
            <a:avLst/>
          </a:prstGeom>
        </p:spPr>
      </p:pic>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6" name="Title 1"/>
          <p:cNvSpPr>
            <a:spLocks noGrp="1"/>
          </p:cNvSpPr>
          <p:nvPr>
            <p:ph type="title"/>
          </p:nvPr>
        </p:nvSpPr>
        <p:spPr>
          <a:xfrm>
            <a:off x="457202" y="1269238"/>
            <a:ext cx="3535738" cy="1620551"/>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236028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4" y="1269238"/>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65629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09931"/>
            <a:ext cx="817696" cy="381762"/>
          </a:xfrm>
          <a:prstGeom prst="rect">
            <a:avLst/>
          </a:prstGeom>
        </p:spPr>
      </p:pic>
      <p:sp>
        <p:nvSpPr>
          <p:cNvPr id="8" name="Title 1"/>
          <p:cNvSpPr>
            <a:spLocks noGrp="1"/>
          </p:cNvSpPr>
          <p:nvPr>
            <p:ph type="title"/>
          </p:nvPr>
        </p:nvSpPr>
        <p:spPr>
          <a:xfrm>
            <a:off x="457202" y="1269238"/>
            <a:ext cx="3535738" cy="1620551"/>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75156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rotWithShape="1">
          <a:blip r:embed="rId2">
            <a:extLst>
              <a:ext uri="{28A0092B-C50C-407E-A947-70E740481C1C}">
                <a14:useLocalDpi xmlns:a14="http://schemas.microsoft.com/office/drawing/2010/main" val="0"/>
              </a:ext>
            </a:extLst>
          </a:blip>
          <a:srcRect l="-11491" t="6421" r="-311" b="9110"/>
          <a:stretch/>
        </p:blipFill>
        <p:spPr>
          <a:xfrm>
            <a:off x="0" y="0"/>
            <a:ext cx="9144000" cy="5181600"/>
          </a:xfrm>
          <a:prstGeom prst="rect">
            <a:avLst/>
          </a:prstGeom>
        </p:spPr>
      </p:pic>
      <p:sp>
        <p:nvSpPr>
          <p:cNvPr id="10" name="Rectangle 9"/>
          <p:cNvSpPr/>
          <p:nvPr userDrawn="1"/>
        </p:nvSpPr>
        <p:spPr>
          <a:xfrm>
            <a:off x="812800" y="3"/>
            <a:ext cx="1524000" cy="5194300"/>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457216" y="4759859"/>
            <a:ext cx="495299" cy="282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2" y="351007"/>
            <a:ext cx="3746684" cy="1620551"/>
          </a:xfrm>
        </p:spPr>
        <p:txBody>
          <a:bodyPr anchor="t">
            <a:noAutofit/>
          </a:bodyPr>
          <a:lstStyle>
            <a:lvl1pPr>
              <a:defRPr sz="36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3" y="2109654"/>
            <a:ext cx="3675271" cy="676039"/>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86"/>
            <a:ext cx="4359965" cy="270773"/>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4" y="1269238"/>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2056730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10" y="562434"/>
            <a:ext cx="7356815" cy="500794"/>
          </a:xfrm>
        </p:spPr>
        <p:txBody>
          <a:bodyPr/>
          <a:lstStyle/>
          <a:p>
            <a:r>
              <a:rPr lang="en-GB" smtClean="0"/>
              <a:t>Click to edit Master title style</a:t>
            </a:r>
            <a:endParaRPr lang="en-US"/>
          </a:p>
        </p:txBody>
      </p:sp>
      <p:pic>
        <p:nvPicPr>
          <p:cNvPr id="8" name="Picture 7" title="arrow icon"/>
          <p:cNvPicPr>
            <a:picLocks noChangeAspect="1"/>
          </p:cNvPicPr>
          <p:nvPr userDrawn="1"/>
        </p:nvPicPr>
        <p:blipFill>
          <a:blip r:embed="rId2"/>
          <a:stretch>
            <a:fillRect/>
          </a:stretch>
        </p:blipFill>
        <p:spPr>
          <a:xfrm>
            <a:off x="7538080" y="4135661"/>
            <a:ext cx="1222923" cy="721865"/>
          </a:xfrm>
          <a:prstGeom prst="rect">
            <a:avLst/>
          </a:prstGeom>
        </p:spPr>
      </p:pic>
    </p:spTree>
    <p:extLst>
      <p:ext uri="{BB962C8B-B14F-4D97-AF65-F5344CB8AC3E}">
        <p14:creationId xmlns:p14="http://schemas.microsoft.com/office/powerpoint/2010/main" val="1729479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78"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6499654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4134461"/>
            <a:ext cx="964026" cy="723021"/>
          </a:xfrm>
          <a:prstGeom prst="rect">
            <a:avLst/>
          </a:prstGeom>
        </p:spPr>
      </p:pic>
      <p:sp>
        <p:nvSpPr>
          <p:cNvPr id="2" name="Title 1"/>
          <p:cNvSpPr>
            <a:spLocks noGrp="1"/>
          </p:cNvSpPr>
          <p:nvPr>
            <p:ph type="title"/>
          </p:nvPr>
        </p:nvSpPr>
        <p:spPr>
          <a:xfrm>
            <a:off x="474826" y="1052204"/>
            <a:ext cx="8286174" cy="271689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13"/>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sp>
        <p:nvSpPr>
          <p:cNvPr id="7" name="Content Placeholder 19"/>
          <p:cNvSpPr>
            <a:spLocks noGrp="1"/>
          </p:cNvSpPr>
          <p:nvPr>
            <p:ph sz="quarter" idx="11" hasCustomPrompt="1"/>
          </p:nvPr>
        </p:nvSpPr>
        <p:spPr>
          <a:xfrm>
            <a:off x="457209" y="4489045"/>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40624639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09931"/>
            <a:ext cx="817696" cy="381762"/>
          </a:xfrm>
          <a:prstGeom prst="rect">
            <a:avLst/>
          </a:prstGeom>
        </p:spPr>
      </p:pic>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80" y="4135625"/>
            <a:ext cx="1222923" cy="721865"/>
          </a:xfrm>
          <a:prstGeom prst="rect">
            <a:avLst/>
          </a:prstGeom>
        </p:spPr>
      </p:pic>
      <p:sp>
        <p:nvSpPr>
          <p:cNvPr id="10" name="Content Placeholder 19"/>
          <p:cNvSpPr>
            <a:spLocks noGrp="1"/>
          </p:cNvSpPr>
          <p:nvPr>
            <p:ph sz="quarter" idx="11" hasCustomPrompt="1"/>
          </p:nvPr>
        </p:nvSpPr>
        <p:spPr>
          <a:xfrm>
            <a:off x="457209" y="4489045"/>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3156981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2" y="1860432"/>
            <a:ext cx="3746684" cy="1620551"/>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3"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10902"/>
            <a:ext cx="816864" cy="381762"/>
          </a:xfrm>
          <a:prstGeom prst="rect">
            <a:avLst/>
          </a:prstGeom>
        </p:spPr>
      </p:pic>
      <p:sp>
        <p:nvSpPr>
          <p:cNvPr id="8" name="Content Placeholder 19"/>
          <p:cNvSpPr>
            <a:spLocks noGrp="1"/>
          </p:cNvSpPr>
          <p:nvPr>
            <p:ph sz="quarter" idx="12" hasCustomPrompt="1"/>
          </p:nvPr>
        </p:nvSpPr>
        <p:spPr>
          <a:xfrm>
            <a:off x="457209" y="4489045"/>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6057124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02"/>
            <a:ext cx="9144000" cy="5136803"/>
          </a:xfrm>
          <a:prstGeom prst="rect">
            <a:avLst/>
          </a:prstGeom>
        </p:spPr>
      </p:pic>
      <p:sp>
        <p:nvSpPr>
          <p:cNvPr id="7" name="Title 1"/>
          <p:cNvSpPr>
            <a:spLocks noGrp="1"/>
          </p:cNvSpPr>
          <p:nvPr>
            <p:ph type="title"/>
          </p:nvPr>
        </p:nvSpPr>
        <p:spPr>
          <a:xfrm>
            <a:off x="5230364" y="1269202"/>
            <a:ext cx="3535738" cy="1620551"/>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5382762" y="3745396"/>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10902"/>
            <a:ext cx="816864" cy="381762"/>
          </a:xfrm>
          <a:prstGeom prst="rect">
            <a:avLst/>
          </a:prstGeom>
        </p:spPr>
      </p:pic>
      <p:sp>
        <p:nvSpPr>
          <p:cNvPr id="10" name="Content Placeholder 19"/>
          <p:cNvSpPr>
            <a:spLocks noGrp="1"/>
          </p:cNvSpPr>
          <p:nvPr>
            <p:ph sz="quarter" idx="12" hasCustomPrompt="1"/>
          </p:nvPr>
        </p:nvSpPr>
        <p:spPr>
          <a:xfrm>
            <a:off x="5382763" y="4489045"/>
            <a:ext cx="3383340"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3674771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2" y="1178875"/>
            <a:ext cx="3746684" cy="1620551"/>
          </a:xfrm>
        </p:spPr>
        <p:txBody>
          <a:bodyPr anchor="t">
            <a:noAutofit/>
          </a:bodyPr>
          <a:lstStyle>
            <a:lvl1pPr>
              <a:defRPr sz="4800"/>
            </a:lvl1pPr>
          </a:lstStyle>
          <a:p>
            <a:r>
              <a:rPr lang="en-US" smtClean="0"/>
              <a:t>Click to edit Master title style</a:t>
            </a:r>
            <a:endParaRPr lang="en-US" dirty="0"/>
          </a:p>
        </p:txBody>
      </p:sp>
      <p:sp>
        <p:nvSpPr>
          <p:cNvPr id="10" name="Content Placeholder 19"/>
          <p:cNvSpPr>
            <a:spLocks noGrp="1"/>
          </p:cNvSpPr>
          <p:nvPr>
            <p:ph sz="quarter" idx="11" hasCustomPrompt="1"/>
          </p:nvPr>
        </p:nvSpPr>
        <p:spPr>
          <a:xfrm>
            <a:off x="457203"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09931"/>
            <a:ext cx="817696" cy="381762"/>
          </a:xfrm>
          <a:prstGeom prst="rect">
            <a:avLst/>
          </a:prstGeom>
        </p:spPr>
      </p:pic>
      <p:sp>
        <p:nvSpPr>
          <p:cNvPr id="7" name="Content Placeholder 19"/>
          <p:cNvSpPr>
            <a:spLocks noGrp="1"/>
          </p:cNvSpPr>
          <p:nvPr>
            <p:ph sz="quarter" idx="12" hasCustomPrompt="1"/>
          </p:nvPr>
        </p:nvSpPr>
        <p:spPr>
          <a:xfrm>
            <a:off x="457203" y="4489045"/>
            <a:ext cx="3675271"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8768503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04" r="7617"/>
          <a:stretch/>
        </p:blipFill>
        <p:spPr bwMode="auto">
          <a:xfrm>
            <a:off x="0" y="7"/>
            <a:ext cx="9144000" cy="515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35656" y="1269202"/>
            <a:ext cx="3535738" cy="1620551"/>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74607" y="3745396"/>
            <a:ext cx="3383340"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10902"/>
            <a:ext cx="816864" cy="381762"/>
          </a:xfrm>
          <a:prstGeom prst="rect">
            <a:avLst/>
          </a:prstGeom>
        </p:spPr>
      </p:pic>
      <p:sp>
        <p:nvSpPr>
          <p:cNvPr id="8" name="Content Placeholder 19"/>
          <p:cNvSpPr>
            <a:spLocks noGrp="1"/>
          </p:cNvSpPr>
          <p:nvPr>
            <p:ph sz="quarter" idx="12" hasCustomPrompt="1"/>
          </p:nvPr>
        </p:nvSpPr>
        <p:spPr>
          <a:xfrm>
            <a:off x="474608" y="4489045"/>
            <a:ext cx="3383340" cy="270773"/>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7741666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09931"/>
            <a:ext cx="817696" cy="381762"/>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7" y="4115695"/>
            <a:ext cx="918569" cy="752717"/>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505"/>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45696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rotWithShape="1">
          <a:blip r:embed="rId2">
            <a:extLst>
              <a:ext uri="{28A0092B-C50C-407E-A947-70E740481C1C}">
                <a14:useLocalDpi xmlns:a14="http://schemas.microsoft.com/office/drawing/2010/main" val="0"/>
              </a:ext>
            </a:extLst>
          </a:blip>
          <a:srcRect l="-14286" t="2752" b="11279"/>
          <a:stretch/>
        </p:blipFill>
        <p:spPr>
          <a:xfrm>
            <a:off x="0" y="0"/>
            <a:ext cx="9144000" cy="5158800"/>
          </a:xfrm>
          <a:prstGeom prst="rect">
            <a:avLst/>
          </a:prstGeom>
        </p:spPr>
      </p:pic>
      <p:sp>
        <p:nvSpPr>
          <p:cNvPr id="5" name="Title 1"/>
          <p:cNvSpPr>
            <a:spLocks noGrp="1"/>
          </p:cNvSpPr>
          <p:nvPr>
            <p:ph type="title"/>
          </p:nvPr>
        </p:nvSpPr>
        <p:spPr>
          <a:xfrm>
            <a:off x="457202" y="1860468"/>
            <a:ext cx="3746684" cy="1620551"/>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3" y="3712267"/>
            <a:ext cx="3675271" cy="743642"/>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6"/>
            <a:ext cx="4359965" cy="270773"/>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51435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6" name="Title 1"/>
          <p:cNvSpPr>
            <a:spLocks noGrp="1"/>
          </p:cNvSpPr>
          <p:nvPr>
            <p:ph type="title"/>
          </p:nvPr>
        </p:nvSpPr>
        <p:spPr>
          <a:xfrm>
            <a:off x="457202" y="1269202"/>
            <a:ext cx="3535738" cy="1620551"/>
          </a:xfrm>
        </p:spPr>
        <p:txBody>
          <a:bodyPr anchor="t">
            <a:noAutofit/>
          </a:bodyPr>
          <a:lstStyle>
            <a:lvl1pPr>
              <a:defRPr sz="4800"/>
            </a:lvl1pPr>
          </a:lstStyle>
          <a:p>
            <a:r>
              <a:rPr lang="en-US" smtClean="0"/>
              <a:t>Click to edit Master title style</a:t>
            </a:r>
            <a:endParaRPr lang="en-US" dirty="0"/>
          </a:p>
        </p:txBody>
      </p:sp>
    </p:spTree>
    <p:extLst>
      <p:ext uri="{BB962C8B-B14F-4D97-AF65-F5344CB8AC3E}">
        <p14:creationId xmlns:p14="http://schemas.microsoft.com/office/powerpoint/2010/main" val="1542989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4" y="1269202"/>
            <a:ext cx="3535738" cy="1620551"/>
          </a:xfrm>
        </p:spPr>
        <p:txBody>
          <a:bodyPr anchor="t">
            <a:noAutofit/>
          </a:bodyPr>
          <a:lstStyle>
            <a:lvl1pPr>
              <a:defRPr sz="4800"/>
            </a:lvl1pPr>
          </a:lstStyle>
          <a:p>
            <a:r>
              <a:rPr lang="en-US"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Tree>
    <p:extLst>
      <p:ext uri="{BB962C8B-B14F-4D97-AF65-F5344CB8AC3E}">
        <p14:creationId xmlns:p14="http://schemas.microsoft.com/office/powerpoint/2010/main" val="655705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10" y="562434"/>
            <a:ext cx="7356815" cy="500794"/>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80" y="4135625"/>
            <a:ext cx="1222923" cy="721865"/>
          </a:xfrm>
          <a:prstGeom prst="rect">
            <a:avLst/>
          </a:prstGeom>
        </p:spPr>
      </p:pic>
    </p:spTree>
    <p:extLst>
      <p:ext uri="{BB962C8B-B14F-4D97-AF65-F5344CB8AC3E}">
        <p14:creationId xmlns:p14="http://schemas.microsoft.com/office/powerpoint/2010/main" val="14000406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14" y="1260221"/>
            <a:ext cx="7841707" cy="29630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19947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rotWithShape="1">
          <a:blip r:embed="rId2">
            <a:extLst>
              <a:ext uri="{28A0092B-C50C-407E-A947-70E740481C1C}">
                <a14:useLocalDpi xmlns:a14="http://schemas.microsoft.com/office/drawing/2010/main" val="0"/>
              </a:ext>
            </a:extLst>
          </a:blip>
          <a:srcRect l="1" t="3867" r="-22867" b="3709"/>
          <a:stretch/>
        </p:blipFill>
        <p:spPr>
          <a:xfrm>
            <a:off x="0" y="0"/>
            <a:ext cx="9144000" cy="5158800"/>
          </a:xfrm>
          <a:prstGeom prst="rect">
            <a:avLst/>
          </a:prstGeom>
        </p:spPr>
      </p:pic>
      <p:sp>
        <p:nvSpPr>
          <p:cNvPr id="10" name="Rectangle 9"/>
          <p:cNvSpPr/>
          <p:nvPr userDrawn="1"/>
        </p:nvSpPr>
        <p:spPr>
          <a:xfrm rot="10800000">
            <a:off x="5989429" y="3"/>
            <a:ext cx="1524000" cy="5194300"/>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a:xfrm>
            <a:off x="5230364" y="983490"/>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sz="4800" dirty="0"/>
          </a:p>
        </p:txBody>
      </p:sp>
      <p:sp>
        <p:nvSpPr>
          <p:cNvPr id="7" name="Content Placeholder 19"/>
          <p:cNvSpPr>
            <a:spLocks noGrp="1"/>
          </p:cNvSpPr>
          <p:nvPr>
            <p:ph sz="quarter" idx="11" hasCustomPrompt="1"/>
          </p:nvPr>
        </p:nvSpPr>
        <p:spPr>
          <a:xfrm>
            <a:off x="4522210" y="2730979"/>
            <a:ext cx="4206802" cy="74364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4522210" y="1097793"/>
            <a:ext cx="4396292" cy="1620551"/>
          </a:xfrm>
        </p:spPr>
        <p:txBody>
          <a:bodyPr anchor="t">
            <a:noAutofit/>
          </a:bodyPr>
          <a:lstStyle>
            <a:lvl1pPr>
              <a:defRPr sz="3600"/>
            </a:lvl1pPr>
          </a:lstStyle>
          <a:p>
            <a:r>
              <a:rPr lang="en-GB" dirty="0" smtClean="0"/>
              <a:t>Click to edit Master title style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17401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5158800"/>
          </a:xfrm>
          <a:prstGeom prst="rect">
            <a:avLst/>
          </a:prstGeom>
        </p:spPr>
      </p:pic>
      <p:sp>
        <p:nvSpPr>
          <p:cNvPr id="5" name="Title 1"/>
          <p:cNvSpPr>
            <a:spLocks noGrp="1"/>
          </p:cNvSpPr>
          <p:nvPr>
            <p:ph type="title"/>
          </p:nvPr>
        </p:nvSpPr>
        <p:spPr>
          <a:xfrm>
            <a:off x="457202" y="1860468"/>
            <a:ext cx="3746684" cy="1620551"/>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3" y="3712267"/>
            <a:ext cx="3675271" cy="743642"/>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6"/>
            <a:ext cx="4359965" cy="270773"/>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42182076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rotWithShape="1">
          <a:blip r:embed="rId2">
            <a:extLst>
              <a:ext uri="{28A0092B-C50C-407E-A947-70E740481C1C}">
                <a14:useLocalDpi xmlns:a14="http://schemas.microsoft.com/office/drawing/2010/main" val="0"/>
              </a:ext>
            </a:extLst>
          </a:blip>
          <a:srcRect t="18888" b="5888"/>
          <a:stretch/>
        </p:blipFill>
        <p:spPr>
          <a:xfrm>
            <a:off x="0" y="0"/>
            <a:ext cx="9144000" cy="5158800"/>
          </a:xfrm>
          <a:prstGeom prst="rect">
            <a:avLst/>
          </a:prstGeom>
        </p:spPr>
      </p:pic>
      <p:sp>
        <p:nvSpPr>
          <p:cNvPr id="11" name="Title 1"/>
          <p:cNvSpPr>
            <a:spLocks noGrp="1"/>
          </p:cNvSpPr>
          <p:nvPr>
            <p:ph type="title"/>
          </p:nvPr>
        </p:nvSpPr>
        <p:spPr>
          <a:xfrm>
            <a:off x="4912864" y="1262892"/>
            <a:ext cx="3535738" cy="1620551"/>
          </a:xfrm>
        </p:spPr>
        <p:txBody>
          <a:bodyPr anchor="t">
            <a:noAutofit/>
          </a:bodyPr>
          <a:lstStyle>
            <a:lvl1pPr>
              <a:defRPr sz="36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4912864" y="3010381"/>
            <a:ext cx="3535738" cy="74364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4912865" y="3754070"/>
            <a:ext cx="3535738" cy="270773"/>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5158800"/>
          </a:xfrm>
          <a:prstGeom prst="rect">
            <a:avLst/>
          </a:prstGeom>
        </p:spPr>
      </p:pic>
      <p:sp>
        <p:nvSpPr>
          <p:cNvPr id="8" name="Title 1"/>
          <p:cNvSpPr>
            <a:spLocks noGrp="1"/>
          </p:cNvSpPr>
          <p:nvPr>
            <p:ph type="title"/>
          </p:nvPr>
        </p:nvSpPr>
        <p:spPr>
          <a:xfrm>
            <a:off x="5230364" y="1269243"/>
            <a:ext cx="3535738" cy="1620551"/>
          </a:xfrm>
        </p:spPr>
        <p:txBody>
          <a:bodyPr anchor="t">
            <a:noAutofit/>
          </a:bodyPr>
          <a:lstStyle>
            <a:lvl1pPr>
              <a:defRPr sz="36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3"/>
            <a:ext cx="3535739" cy="74364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44"/>
            <a:ext cx="3535739" cy="270773"/>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10" name="Picture 9"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19306274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rotWithShape="1">
          <a:blip r:embed="rId2">
            <a:extLst>
              <a:ext uri="{28A0092B-C50C-407E-A947-70E740481C1C}">
                <a14:useLocalDpi xmlns:a14="http://schemas.microsoft.com/office/drawing/2010/main" val="0"/>
              </a:ext>
            </a:extLst>
          </a:blip>
          <a:srcRect t="5555" b="19222"/>
          <a:stretch/>
        </p:blipFill>
        <p:spPr>
          <a:xfrm>
            <a:off x="0" y="0"/>
            <a:ext cx="9144000" cy="5158800"/>
          </a:xfrm>
          <a:prstGeom prst="rect">
            <a:avLst/>
          </a:prstGeom>
        </p:spPr>
      </p:pic>
      <p:sp>
        <p:nvSpPr>
          <p:cNvPr id="5" name="Title 1"/>
          <p:cNvSpPr>
            <a:spLocks noGrp="1"/>
          </p:cNvSpPr>
          <p:nvPr>
            <p:ph type="title"/>
          </p:nvPr>
        </p:nvSpPr>
        <p:spPr>
          <a:xfrm>
            <a:off x="5389109" y="951744"/>
            <a:ext cx="3535738" cy="1620551"/>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55" y="2572248"/>
            <a:ext cx="3504791" cy="69555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56" y="3267847"/>
            <a:ext cx="3504789" cy="270773"/>
          </a:xfrm>
          <a:ln>
            <a:noFill/>
          </a:ln>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1"/>
            <a:ext cx="7356816" cy="296305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2002009" y="4767264"/>
            <a:ext cx="2133600" cy="273844"/>
          </a:xfrm>
          <a:prstGeom prst="rect">
            <a:avLst/>
          </a:prstGeom>
        </p:spPr>
        <p:txBody>
          <a:bodyPr vert="horz" lIns="91440" tIns="45720" rIns="91440" bIns="45720" rtlCol="0" anchor="ctr"/>
          <a:lstStyle>
            <a:lvl1pPr algn="l">
              <a:defRPr sz="10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000" b="0" i="0" u="none" strike="noStrike" kern="1200" baseline="0" dirty="0" err="1" smtClean="0">
                <a:solidFill>
                  <a:schemeClr val="tx1"/>
                </a:solidFill>
                <a:latin typeface="Arial"/>
                <a:ea typeface="+mn-ea"/>
                <a:cs typeface="Arial"/>
              </a:rPr>
              <a:t>www.england.nhs.uk</a:t>
            </a:r>
            <a:endParaRPr lang="en-GB" sz="1000" b="0" i="0" u="none" strike="noStrike" kern="1200" baseline="0" dirty="0" smtClean="0">
              <a:solidFill>
                <a:schemeClr val="tx1"/>
              </a:solidFill>
              <a:latin typeface="Arial"/>
              <a:ea typeface="+mn-ea"/>
              <a:cs typeface="Arial"/>
            </a:endParaRPr>
          </a:p>
        </p:txBody>
      </p:sp>
      <p:sp>
        <p:nvSpPr>
          <p:cNvPr id="26" name="Title Placeholder 1"/>
          <p:cNvSpPr>
            <a:spLocks noGrp="1"/>
          </p:cNvSpPr>
          <p:nvPr>
            <p:ph type="title"/>
          </p:nvPr>
        </p:nvSpPr>
        <p:spPr>
          <a:xfrm>
            <a:off x="457210" y="562434"/>
            <a:ext cx="7356815" cy="500794"/>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8" name="Picture 7" title="NHS logo"/>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81" r:id="rId4"/>
    <p:sldLayoutId id="2147483684" r:id="rId5"/>
    <p:sldLayoutId id="2147483683" r:id="rId6"/>
    <p:sldLayoutId id="2147483685" r:id="rId7"/>
    <p:sldLayoutId id="2147483686" r:id="rId8"/>
    <p:sldLayoutId id="2147483687" r:id="rId9"/>
    <p:sldLayoutId id="2147483688" r:id="rId10"/>
    <p:sldLayoutId id="2147483680" r:id="rId11"/>
    <p:sldLayoutId id="2147483672" r:id="rId12"/>
    <p:sldLayoutId id="2147483679" r:id="rId13"/>
    <p:sldLayoutId id="2147483676" r:id="rId14"/>
    <p:sldLayoutId id="2147483677" r:id="rId15"/>
    <p:sldLayoutId id="2147483650" r:id="rId16"/>
    <p:sldLayoutId id="2147483678"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14" y="1260221"/>
            <a:ext cx="7841707" cy="29630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logo-a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21"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solidFill>
                  <a:srgbClr val="0072C6"/>
                </a:solidFill>
              </a:rPr>
              <a:pPr/>
              <a:t>‹#›</a:t>
            </a:fld>
            <a:endParaRPr lang="en-US" dirty="0">
              <a:solidFill>
                <a:srgbClr val="0072C6"/>
              </a:solidFill>
            </a:endParaRPr>
          </a:p>
        </p:txBody>
      </p:sp>
      <p:sp>
        <p:nvSpPr>
          <p:cNvPr id="23" name="Date Placeholder 3"/>
          <p:cNvSpPr txBox="1">
            <a:spLocks/>
          </p:cNvSpPr>
          <p:nvPr/>
        </p:nvSpPr>
        <p:spPr>
          <a:xfrm>
            <a:off x="457200" y="4767264"/>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prstClr val="black"/>
                </a:solidFill>
              </a:rPr>
              <a:t>www.england.nhs.uk</a:t>
            </a:r>
          </a:p>
        </p:txBody>
      </p:sp>
      <p:sp>
        <p:nvSpPr>
          <p:cNvPr id="26" name="Title Placeholder 1"/>
          <p:cNvSpPr>
            <a:spLocks noGrp="1"/>
          </p:cNvSpPr>
          <p:nvPr>
            <p:ph type="title"/>
          </p:nvPr>
        </p:nvSpPr>
        <p:spPr>
          <a:xfrm>
            <a:off x="457210" y="562434"/>
            <a:ext cx="7356815" cy="500794"/>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07063074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2" y="1152525"/>
            <a:ext cx="7356816" cy="3419475"/>
          </a:xfrm>
        </p:spPr>
        <p:txBody>
          <a:bodyPr>
            <a:normAutofit fontScale="25000" lnSpcReduction="20000"/>
          </a:bodyPr>
          <a:lstStyle/>
          <a:p>
            <a:endParaRPr lang="en-GB" dirty="0"/>
          </a:p>
          <a:p>
            <a:pPr algn="just"/>
            <a:endParaRPr lang="en-GB" sz="5600" dirty="0" smtClean="0">
              <a:solidFill>
                <a:schemeClr val="tx2"/>
              </a:solidFill>
            </a:endParaRPr>
          </a:p>
          <a:p>
            <a:pPr algn="just"/>
            <a:r>
              <a:rPr lang="en-GB" sz="5600" dirty="0" smtClean="0">
                <a:solidFill>
                  <a:schemeClr val="tx2"/>
                </a:solidFill>
              </a:rPr>
              <a:t>Joanne is writing to complain about her GP Dr Smith who examined her in April 2017.  The reason Joanne went to see my GP was that she had a lump in my breast.  Joanne advises that Dr Smith examined her breasts, stomach and gave her an “internal”.  Dr Smith then told Joanne there </a:t>
            </a:r>
            <a:r>
              <a:rPr lang="en-GB" sz="5600" dirty="0">
                <a:solidFill>
                  <a:schemeClr val="tx2"/>
                </a:solidFill>
              </a:rPr>
              <a:t>w</a:t>
            </a:r>
            <a:r>
              <a:rPr lang="en-GB" sz="5600" dirty="0" smtClean="0">
                <a:solidFill>
                  <a:schemeClr val="tx2"/>
                </a:solidFill>
              </a:rPr>
              <a:t>as nothing wrong with her.</a:t>
            </a:r>
          </a:p>
          <a:p>
            <a:pPr algn="just"/>
            <a:r>
              <a:rPr lang="en-GB" sz="5600" dirty="0" smtClean="0">
                <a:solidFill>
                  <a:schemeClr val="tx2"/>
                </a:solidFill>
              </a:rPr>
              <a:t>Joanne has discussed the incident with her friend who asked “Why did he need to do an internal?”.  Joanne wasn’t sure so she went back to the practice and spoke to the Practice Manager who said “Dr Smith is lovely and Joanne must be mistaken and have it wrong”.</a:t>
            </a:r>
          </a:p>
          <a:p>
            <a:pPr algn="just"/>
            <a:r>
              <a:rPr lang="en-GB" sz="5600" dirty="0" smtClean="0">
                <a:solidFill>
                  <a:schemeClr val="tx2"/>
                </a:solidFill>
              </a:rPr>
              <a:t>Joanne talked to her friends and doesn’t think what Dr Smith did is right.  She is 23 years  old and worried about going to her doctors again and still has the lump in her breast.</a:t>
            </a:r>
          </a:p>
          <a:p>
            <a:pPr algn="just"/>
            <a:r>
              <a:rPr lang="en-GB" sz="5600" dirty="0" smtClean="0">
                <a:solidFill>
                  <a:schemeClr val="tx2"/>
                </a:solidFill>
              </a:rPr>
              <a:t>Since her appointment and seeing the Practice Manager Joanne has received a text message from Dr Smith saying “It was really nice to see her in surgery and that he is happy to see her again anytime”.   </a:t>
            </a:r>
          </a:p>
          <a:p>
            <a:pPr algn="just"/>
            <a:r>
              <a:rPr lang="en-GB" sz="5600" dirty="0" smtClean="0">
                <a:solidFill>
                  <a:schemeClr val="tx2"/>
                </a:solidFill>
              </a:rPr>
              <a:t>Joanne is not sure where Dr Smith got her mobile telephone number from and she tells you she is worried my boyfriend will find out and go and see Dr Smith. </a:t>
            </a:r>
            <a:endParaRPr lang="en-GB" sz="5600" dirty="0">
              <a:solidFill>
                <a:schemeClr val="tx2"/>
              </a:solidFill>
            </a:endParaRPr>
          </a:p>
          <a:p>
            <a:pPr marL="0" indent="0">
              <a:buNone/>
            </a:pPr>
            <a:r>
              <a:rPr lang="en-GB" sz="3500" b="1" dirty="0" smtClean="0">
                <a:solidFill>
                  <a:schemeClr val="tx2"/>
                </a:solidFill>
              </a:rPr>
              <a:t/>
            </a:r>
            <a:br>
              <a:rPr lang="en-GB" sz="3500" b="1" dirty="0" smtClean="0">
                <a:solidFill>
                  <a:schemeClr val="tx2"/>
                </a:solidFill>
              </a:rPr>
            </a:br>
            <a:endParaRPr lang="en-GB" sz="3500" b="1" dirty="0">
              <a:solidFill>
                <a:schemeClr val="tx2"/>
              </a:solidFill>
            </a:endParaRPr>
          </a:p>
        </p:txBody>
      </p:sp>
      <p:sp>
        <p:nvSpPr>
          <p:cNvPr id="3" name="Title 2"/>
          <p:cNvSpPr>
            <a:spLocks noGrp="1"/>
          </p:cNvSpPr>
          <p:nvPr>
            <p:ph type="title"/>
          </p:nvPr>
        </p:nvSpPr>
        <p:spPr/>
        <p:txBody>
          <a:bodyPr>
            <a:noAutofit/>
          </a:bodyPr>
          <a:lstStyle/>
          <a:p>
            <a:r>
              <a:rPr lang="en-GB" sz="2400" dirty="0" smtClean="0"/>
              <a:t>Scenario 1</a:t>
            </a:r>
            <a:endParaRPr lang="en-GB" sz="2400" dirty="0"/>
          </a:p>
        </p:txBody>
      </p:sp>
      <p:sp>
        <p:nvSpPr>
          <p:cNvPr id="4" name="Slide Number Placeholder 3"/>
          <p:cNvSpPr>
            <a:spLocks noGrp="1"/>
          </p:cNvSpPr>
          <p:nvPr>
            <p:ph type="sldNum" sz="quarter" idx="10"/>
          </p:nvPr>
        </p:nvSpPr>
        <p:spPr>
          <a:xfrm>
            <a:off x="2002009" y="4810128"/>
            <a:ext cx="2133600" cy="273844"/>
          </a:xfrm>
        </p:spPr>
        <p:txBody>
          <a:bodyPr/>
          <a:lstStyle/>
          <a:p>
            <a:fld id="{61E112CC-F5C7-5E43-8EAA-F554FEB5E453}" type="slidenum">
              <a:rPr lang="en-US" smtClean="0"/>
              <a:pPr/>
              <a:t>1</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4" y="231775"/>
            <a:ext cx="74374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986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en-GB" sz="1400" dirty="0" smtClean="0">
              <a:solidFill>
                <a:schemeClr val="tx2"/>
              </a:solidFill>
            </a:endParaRPr>
          </a:p>
          <a:p>
            <a:pPr algn="just"/>
            <a:endParaRPr lang="en-GB" sz="1400" dirty="0" smtClean="0">
              <a:solidFill>
                <a:schemeClr val="tx2"/>
              </a:solidFill>
            </a:endParaRPr>
          </a:p>
          <a:p>
            <a:pPr algn="just"/>
            <a:r>
              <a:rPr lang="en-GB" sz="1400" dirty="0" smtClean="0">
                <a:solidFill>
                  <a:schemeClr val="tx2"/>
                </a:solidFill>
              </a:rPr>
              <a:t>Peter writes and complains about Dr Harris who is his family dentist and lives in the next road.</a:t>
            </a:r>
          </a:p>
          <a:p>
            <a:pPr algn="just"/>
            <a:r>
              <a:rPr lang="en-GB" sz="1400" dirty="0" smtClean="0">
                <a:solidFill>
                  <a:schemeClr val="tx2"/>
                </a:solidFill>
              </a:rPr>
              <a:t>Peter says he has reason to believe that Dr Harris is having a relationship with his son who is only 16 years old.  </a:t>
            </a:r>
          </a:p>
          <a:p>
            <a:pPr algn="just"/>
            <a:r>
              <a:rPr lang="en-GB" sz="1400" dirty="0" smtClean="0">
                <a:solidFill>
                  <a:schemeClr val="tx2"/>
                </a:solidFill>
              </a:rPr>
              <a:t>Dr Harris has been constantly texting Peter’s son and has told his son that she is in love with him and he is the best thing that has ever happened to her.  </a:t>
            </a:r>
          </a:p>
          <a:p>
            <a:pPr algn="just"/>
            <a:r>
              <a:rPr lang="en-GB" sz="1400" dirty="0" smtClean="0">
                <a:solidFill>
                  <a:schemeClr val="tx2"/>
                </a:solidFill>
              </a:rPr>
              <a:t>Peter’s son has been a patient of Dr Harris since he was a small child and she has always been very attentive to him but Peter is really worried that his son will leave home and run away with Dr Harris.</a:t>
            </a:r>
          </a:p>
          <a:p>
            <a:endParaRPr lang="en-GB" sz="1400" dirty="0" smtClean="0">
              <a:solidFill>
                <a:schemeClr val="tx2"/>
              </a:solidFill>
            </a:endParaRPr>
          </a:p>
        </p:txBody>
      </p:sp>
      <p:sp>
        <p:nvSpPr>
          <p:cNvPr id="3" name="Title 2"/>
          <p:cNvSpPr>
            <a:spLocks noGrp="1"/>
          </p:cNvSpPr>
          <p:nvPr>
            <p:ph type="title"/>
          </p:nvPr>
        </p:nvSpPr>
        <p:spPr/>
        <p:txBody>
          <a:bodyPr>
            <a:noAutofit/>
          </a:bodyPr>
          <a:lstStyle/>
          <a:p>
            <a:r>
              <a:rPr lang="en-GB" sz="2400" dirty="0" smtClean="0"/>
              <a:t>Scenario 2</a:t>
            </a:r>
            <a:endParaRPr lang="en-GB" sz="2400" dirty="0"/>
          </a:p>
        </p:txBody>
      </p:sp>
      <p:sp>
        <p:nvSpPr>
          <p:cNvPr id="4" name="Slide Number Placeholder 3"/>
          <p:cNvSpPr>
            <a:spLocks noGrp="1"/>
          </p:cNvSpPr>
          <p:nvPr>
            <p:ph type="sldNum" sz="quarter" idx="10"/>
          </p:nvPr>
        </p:nvSpPr>
        <p:spPr/>
        <p:txBody>
          <a:bodyPr/>
          <a:lstStyle/>
          <a:p>
            <a:fld id="{61E112CC-F5C7-5E43-8EAA-F554FEB5E453}" type="slidenum">
              <a:rPr lang="en-US" smtClean="0"/>
              <a:pPr/>
              <a:t>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90" y="272797"/>
            <a:ext cx="74374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69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2" y="1260227"/>
            <a:ext cx="7356816" cy="3368929"/>
          </a:xfrm>
        </p:spPr>
        <p:txBody>
          <a:bodyPr>
            <a:noAutofit/>
          </a:bodyPr>
          <a:lstStyle/>
          <a:p>
            <a:r>
              <a:rPr lang="en-GB" sz="1400" dirty="0" smtClean="0">
                <a:solidFill>
                  <a:schemeClr val="tx2"/>
                </a:solidFill>
              </a:rPr>
              <a:t>Mrs Green writes to complain about her son John’s GP.</a:t>
            </a:r>
          </a:p>
          <a:p>
            <a:r>
              <a:rPr lang="en-GB" sz="1400" dirty="0" smtClean="0">
                <a:solidFill>
                  <a:schemeClr val="tx2"/>
                </a:solidFill>
              </a:rPr>
              <a:t>John is 60 years old and lives with his mum.  John suffers from depression and recently lost his job.  </a:t>
            </a:r>
          </a:p>
          <a:p>
            <a:r>
              <a:rPr lang="en-GB" sz="1400" dirty="0" smtClean="0">
                <a:solidFill>
                  <a:schemeClr val="tx2"/>
                </a:solidFill>
              </a:rPr>
              <a:t>At his last GP appointment his medication was altered and his depression medicine dose was reduced. Since then his mum says that he has been much worse and is having “weird thoughts”, not sleeping or eating and drinking a bottle of vodka each day.</a:t>
            </a:r>
          </a:p>
          <a:p>
            <a:r>
              <a:rPr lang="en-GB" sz="1400" dirty="0" smtClean="0">
                <a:solidFill>
                  <a:schemeClr val="tx2"/>
                </a:solidFill>
              </a:rPr>
              <a:t>Mrs Green is very anxious and upset and has rung the GP to ask why John’s medication has been changed and if the GP could review it again because of the change in John’s behaviour.  </a:t>
            </a:r>
          </a:p>
          <a:p>
            <a:r>
              <a:rPr lang="en-GB" sz="1400" dirty="0" smtClean="0">
                <a:solidFill>
                  <a:schemeClr val="tx2"/>
                </a:solidFill>
              </a:rPr>
              <a:t>The GP said he couldn’t discuss it with Mrs Green and that John needed to make an appointment to see the GP if she was worried.</a:t>
            </a:r>
          </a:p>
          <a:p>
            <a:r>
              <a:rPr lang="en-GB" sz="1400" dirty="0" smtClean="0">
                <a:solidFill>
                  <a:schemeClr val="tx2"/>
                </a:solidFill>
              </a:rPr>
              <a:t>Mrs Green tells you she is concerned that John will hurt himself or others.</a:t>
            </a:r>
          </a:p>
          <a:p>
            <a:endParaRPr lang="en-GB" sz="1400" dirty="0" smtClean="0">
              <a:solidFill>
                <a:schemeClr val="tx2"/>
              </a:solidFill>
            </a:endParaRPr>
          </a:p>
        </p:txBody>
      </p:sp>
      <p:sp>
        <p:nvSpPr>
          <p:cNvPr id="3" name="Title 2"/>
          <p:cNvSpPr>
            <a:spLocks noGrp="1"/>
          </p:cNvSpPr>
          <p:nvPr>
            <p:ph type="title"/>
          </p:nvPr>
        </p:nvSpPr>
        <p:spPr/>
        <p:txBody>
          <a:bodyPr>
            <a:noAutofit/>
          </a:bodyPr>
          <a:lstStyle/>
          <a:p>
            <a:r>
              <a:rPr lang="en-GB" sz="2400" dirty="0" smtClean="0"/>
              <a:t>Scenario 3</a:t>
            </a:r>
            <a:endParaRPr lang="en-GB" sz="2400" dirty="0"/>
          </a:p>
        </p:txBody>
      </p:sp>
      <p:sp>
        <p:nvSpPr>
          <p:cNvPr id="4" name="Slide Number Placeholder 3"/>
          <p:cNvSpPr>
            <a:spLocks noGrp="1"/>
          </p:cNvSpPr>
          <p:nvPr>
            <p:ph type="sldNum" sz="quarter" idx="10"/>
          </p:nvPr>
        </p:nvSpPr>
        <p:spPr/>
        <p:txBody>
          <a:bodyPr/>
          <a:lstStyle/>
          <a:p>
            <a:fld id="{61E112CC-F5C7-5E43-8EAA-F554FEB5E453}" type="slidenum">
              <a:rPr lang="en-US" smtClean="0"/>
              <a:pPr/>
              <a:t>3</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8" y="339472"/>
            <a:ext cx="74374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30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4</a:t>
            </a:fld>
            <a:endParaRPr lang="en-US" dirty="0">
              <a:solidFill>
                <a:srgbClr val="0072C6"/>
              </a:solidFill>
            </a:endParaRPr>
          </a:p>
        </p:txBody>
      </p:sp>
      <p:sp>
        <p:nvSpPr>
          <p:cNvPr id="4" name="Title 3"/>
          <p:cNvSpPr>
            <a:spLocks noGrp="1"/>
          </p:cNvSpPr>
          <p:nvPr>
            <p:ph type="title"/>
          </p:nvPr>
        </p:nvSpPr>
        <p:spPr/>
        <p:txBody>
          <a:bodyPr>
            <a:noAutofit/>
          </a:bodyPr>
          <a:lstStyle/>
          <a:p>
            <a:r>
              <a:rPr lang="en-GB" sz="2400" dirty="0" smtClean="0"/>
              <a:t>Scenario 4</a:t>
            </a:r>
            <a:endParaRPr lang="en-GB" sz="2400" dirty="0"/>
          </a:p>
        </p:txBody>
      </p:sp>
      <p:sp>
        <p:nvSpPr>
          <p:cNvPr id="5" name="Content Placeholder 4"/>
          <p:cNvSpPr>
            <a:spLocks noGrp="1"/>
          </p:cNvSpPr>
          <p:nvPr>
            <p:ph idx="1"/>
          </p:nvPr>
        </p:nvSpPr>
        <p:spPr/>
        <p:txBody>
          <a:bodyPr>
            <a:normAutofit/>
          </a:bodyPr>
          <a:lstStyle/>
          <a:p>
            <a:pPr lvl="0">
              <a:buClr>
                <a:srgbClr val="0072C6"/>
              </a:buClr>
            </a:pPr>
            <a:endParaRPr lang="en-GB" sz="1400" dirty="0" smtClean="0">
              <a:solidFill>
                <a:srgbClr val="0072C6"/>
              </a:solidFill>
            </a:endParaRPr>
          </a:p>
          <a:p>
            <a:pPr lvl="0">
              <a:buClr>
                <a:srgbClr val="0072C6"/>
              </a:buClr>
            </a:pPr>
            <a:r>
              <a:rPr lang="en-GB" sz="1400" dirty="0" smtClean="0">
                <a:solidFill>
                  <a:srgbClr val="0072C6"/>
                </a:solidFill>
              </a:rPr>
              <a:t>Mr Jones is writing to complain about the hospital A&amp;E department and his partner’s GP practice</a:t>
            </a:r>
          </a:p>
          <a:p>
            <a:pPr lvl="0">
              <a:buClr>
                <a:srgbClr val="0072C6"/>
              </a:buClr>
            </a:pPr>
            <a:r>
              <a:rPr lang="en-GB" sz="1400" dirty="0" smtClean="0">
                <a:solidFill>
                  <a:srgbClr val="0072C6"/>
                </a:solidFill>
              </a:rPr>
              <a:t>He advises that his partner fell over in the street and sustained a broken arm and knocked out several front teeth when they were on their way home from the pub.</a:t>
            </a:r>
          </a:p>
          <a:p>
            <a:pPr lvl="0">
              <a:buClr>
                <a:srgbClr val="0072C6"/>
              </a:buClr>
            </a:pPr>
            <a:r>
              <a:rPr lang="en-GB" sz="1400" dirty="0" smtClean="0">
                <a:solidFill>
                  <a:srgbClr val="0072C6"/>
                </a:solidFill>
              </a:rPr>
              <a:t>Mr Jones took his partner to the local A&amp;E and when they assessed his partner they took his partner to a different room to speak and wouldn’t let him go with them.</a:t>
            </a:r>
          </a:p>
          <a:p>
            <a:pPr lvl="0">
              <a:buClr>
                <a:srgbClr val="0072C6"/>
              </a:buClr>
            </a:pPr>
            <a:r>
              <a:rPr lang="en-GB" sz="1400" dirty="0" smtClean="0">
                <a:solidFill>
                  <a:srgbClr val="0072C6"/>
                </a:solidFill>
              </a:rPr>
              <a:t>When they left the hospital the Police went to speak to Mr Jones about what happened as the hospital had said his partner’s fall wasn’t an accident.</a:t>
            </a:r>
            <a:endParaRPr lang="en-GB" dirty="0" smtClean="0"/>
          </a:p>
          <a:p>
            <a:pPr lvl="0">
              <a:buClr>
                <a:srgbClr val="0072C6"/>
              </a:buClr>
            </a:pPr>
            <a:r>
              <a:rPr lang="en-GB" sz="1400" dirty="0" smtClean="0">
                <a:solidFill>
                  <a:srgbClr val="0072C6"/>
                </a:solidFill>
              </a:rPr>
              <a:t>His partner’s GP also called to see them at home and wanted to speak to the partner alone which Mr Jones was not happy with.</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8" y="339472"/>
            <a:ext cx="74374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581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ansforming Care Performance Update - 20.02.15 UPDATED">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5" ma:contentTypeDescription="Content Type for all the documents with a classification attached" ma:contentTypeScope="" ma:versionID="4341ddcd169674d8ade8506b756d2f21">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9f140dec2d94517f7d8cc3a7d1a51d5c"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NHS England PowerPoint template 16.9</sub_x0020_topic>
    <Topic xmlns="ddfc0607-48e1-4f98-8c6f-3287da82a77f">PowerPoint Template</Topic>
    <FOIClass xmlns="51367701-27c8-403e-a234-85855c5cd73e"/>
    <Classification xmlns="51367701-27c8-403e-a234-85855c5cd73e">Template</Classification>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7856e9ed-4ffd-42b3-a2c4-c807c79d267a</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K57F673QWXRZ-1160-133</_dlc_DocId>
    <_dlc_DocIdUrl xmlns="cccaf3ac-2de9-44d4-aa31-54302fceb5f7">
      <Url>https://nhsengland.sharepoint.com/TeamCentre/VisionandValues/_layouts/15/DocIdRedir.aspx?ID=K57F673QWXRZ-1160-133</Url>
      <Description>K57F673QWXRZ-1160-133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FDC275-30C3-4571-AB8B-161A318AD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68DECC-6338-4959-8603-D9440765F07D}">
  <ds:schemaRefs>
    <ds:schemaRef ds:uri="http://schemas.microsoft.com/sharepoint/events"/>
  </ds:schemaRefs>
</ds:datastoreItem>
</file>

<file path=customXml/itemProps3.xml><?xml version="1.0" encoding="utf-8"?>
<ds:datastoreItem xmlns:ds="http://schemas.openxmlformats.org/officeDocument/2006/customXml" ds:itemID="{23754028-F46A-47A8-BAEB-D43B36E5CAE8}">
  <ds:schemaRefs>
    <ds:schemaRef ds:uri="http://schemas.microsoft.com/office/infopath/2007/PartnerControls"/>
    <ds:schemaRef ds:uri="http://schemas.microsoft.com/office/2006/metadata/properties"/>
    <ds:schemaRef ds:uri="http://www.w3.org/XML/1998/namespace"/>
    <ds:schemaRef ds:uri="http://purl.org/dc/terms/"/>
    <ds:schemaRef ds:uri="http://purl.org/dc/elements/1.1/"/>
    <ds:schemaRef ds:uri="51367701-27c8-403e-a234-85855c5cd73e"/>
    <ds:schemaRef ds:uri="http://schemas.microsoft.com/office/2006/documentManagement/types"/>
    <ds:schemaRef ds:uri="cccaf3ac-2de9-44d4-aa31-54302fceb5f7"/>
    <ds:schemaRef ds:uri="http://purl.org/dc/dcmitype/"/>
    <ds:schemaRef ds:uri="http://schemas.openxmlformats.org/package/2006/metadata/core-properties"/>
    <ds:schemaRef ds:uri="ddfc0607-48e1-4f98-8c6f-3287da82a77f"/>
  </ds:schemaRefs>
</ds:datastoreItem>
</file>

<file path=customXml/itemProps4.xml><?xml version="1.0" encoding="utf-8"?>
<ds:datastoreItem xmlns:ds="http://schemas.openxmlformats.org/officeDocument/2006/customXml" ds:itemID="{B7D1F16D-3148-4A14-9F2D-B1AE1C708A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2552</TotalTime>
  <Words>648</Words>
  <Application>Microsoft Office PowerPoint</Application>
  <PresentationFormat>On-screen Show (16:9)</PresentationFormat>
  <Paragraphs>34</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Transforming Care Performance Update - 20.02.15 UPDATED</vt:lpstr>
      <vt:lpstr>Scenario 1</vt:lpstr>
      <vt:lpstr>Scenario 2</vt:lpstr>
      <vt:lpstr>Scenario 3</vt:lpstr>
      <vt:lpstr>Scenario 4</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 16.9</dc:title>
  <dc:subject>Template</dc:subject>
  <dc:creator>Kevin O'Brien</dc:creator>
  <cp:keywords>powerpoint template</cp:keywords>
  <cp:lastModifiedBy>Chris McKeown</cp:lastModifiedBy>
  <cp:revision>257</cp:revision>
  <cp:lastPrinted>2017-03-27T16:13:44Z</cp:lastPrinted>
  <dcterms:created xsi:type="dcterms:W3CDTF">2014-04-08T10:27:44Z</dcterms:created>
  <dcterms:modified xsi:type="dcterms:W3CDTF">2017-06-29T11:48:11Z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2d050f14-ccb7-4033-b20c-508e7a686cd9</vt:lpwstr>
  </property>
  <property fmtid="{D5CDD505-2E9C-101B-9397-08002B2CF9AE}" pid="4" name="TaxKeyword">
    <vt:lpwstr>2164;#powerpoint template|7856e9ed-4ffd-42b3-a2c4-c807c79d267a</vt:lpwstr>
  </property>
</Properties>
</file>