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87" autoAdjust="0"/>
  </p:normalViewPr>
  <p:slideViewPr>
    <p:cSldViewPr>
      <p:cViewPr varScale="1">
        <p:scale>
          <a:sx n="60" d="100"/>
          <a:sy n="60" d="100"/>
        </p:scale>
        <p:origin x="-13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95615" y="6678000"/>
            <a:ext cx="900000" cy="180000"/>
          </a:xfrm>
        </p:spPr>
        <p:txBody>
          <a:bodyPr/>
          <a:lstStyle/>
          <a:p>
            <a:fld id="{59CA2686-856A-4D61-932F-087427C3A7B6}" type="datetime1">
              <a:rPr lang="en-GB" smtClean="0">
                <a:solidFill>
                  <a:prstClr val="white"/>
                </a:solidFill>
              </a:rPr>
              <a:pPr/>
              <a:t>05/11/2013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199" y="6678000"/>
            <a:ext cx="7240415" cy="1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>
                <a:solidFill>
                  <a:prstClr val="white"/>
                </a:solidFill>
              </a:rPr>
              <a:t>NHS | Presentation to [XXXX Company] | [Type Date]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7600" y="6678000"/>
            <a:ext cx="301175" cy="1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34A5E-8B9A-4F1B-8A1C-D54727A06F98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775" y="1494000"/>
            <a:ext cx="5580000" cy="1587600"/>
          </a:xfrm>
        </p:spPr>
        <p:txBody>
          <a:bodyPr lIns="108000" tIns="72000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775" y="2160000"/>
            <a:ext cx="5580000" cy="921600"/>
          </a:xfrm>
          <a:noFill/>
        </p:spPr>
        <p:txBody>
          <a:bodyPr lIns="108000"/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Rectangle 6"/>
          <p:cNvSpPr/>
          <p:nvPr userDrawn="1"/>
        </p:nvSpPr>
        <p:spPr>
          <a:xfrm>
            <a:off x="7470775" y="1494000"/>
            <a:ext cx="13140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048375" y="3198049"/>
            <a:ext cx="1314000" cy="15894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203575" y="4902100"/>
            <a:ext cx="1314000" cy="158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576" y="3199891"/>
            <a:ext cx="2735200" cy="15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8375" y="4902100"/>
            <a:ext cx="1314000" cy="15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NHS_Constitution_RGB.gif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919" y="5427700"/>
            <a:ext cx="1106952" cy="1062000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0775" y="3201732"/>
            <a:ext cx="1314000" cy="158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 userDrawn="1"/>
        </p:nvSpPr>
        <p:spPr>
          <a:xfrm>
            <a:off x="358775" y="4902100"/>
            <a:ext cx="27364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6019201"/>
            <a:ext cx="2736850" cy="470500"/>
          </a:xfrm>
        </p:spPr>
        <p:txBody>
          <a:bodyPr lIns="108000"/>
          <a:lstStyle>
            <a:lvl1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add organisation / date</a:t>
            </a:r>
            <a:endParaRPr lang="en-GB" noProof="0" dirty="0"/>
          </a:p>
        </p:txBody>
      </p:sp>
      <p:pic>
        <p:nvPicPr>
          <p:cNvPr id="1026" name="Picture 2" descr="J:\NHS CB\Communication\Branding\Templates\Template photos\3 elderly ladies.JPG"/>
          <p:cNvPicPr>
            <a:picLocks noChangeAspect="1" noChangeArrowheads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8775" y="3198049"/>
            <a:ext cx="1310682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78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7237" y="4902100"/>
            <a:ext cx="1314000" cy="158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895615" y="6678000"/>
            <a:ext cx="900000" cy="180000"/>
          </a:xfrm>
        </p:spPr>
        <p:txBody>
          <a:bodyPr/>
          <a:lstStyle/>
          <a:p>
            <a:fld id="{59CA2686-856A-4D61-932F-087427C3A7B6}" type="datetime1">
              <a:rPr lang="en-GB" smtClean="0">
                <a:solidFill>
                  <a:prstClr val="white"/>
                </a:solidFill>
              </a:rPr>
              <a:pPr/>
              <a:t>05/11/2013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199" y="6678000"/>
            <a:ext cx="7240415" cy="1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>
                <a:solidFill>
                  <a:prstClr val="white"/>
                </a:solidFill>
              </a:rPr>
              <a:t>NHS | Presentation to [XXXX Company] | [Type Date]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7600" y="6678000"/>
            <a:ext cx="301175" cy="1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34A5E-8B9A-4F1B-8A1C-D54727A06F98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358774" y="1493999"/>
            <a:ext cx="7002463" cy="3293491"/>
          </a:xfrm>
        </p:spPr>
        <p:txBody>
          <a:bodyPr lIns="108000" tIns="72000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GB" noProof="0" dirty="0" smtClean="0"/>
              <a:t>Click to edit Section title</a:t>
            </a:r>
            <a:endParaRPr lang="en-GB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5" y="2160000"/>
            <a:ext cx="5580000" cy="921600"/>
          </a:xfrm>
          <a:noFill/>
        </p:spPr>
        <p:txBody>
          <a:bodyPr lIns="108000"/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Section subtitle</a:t>
            </a:r>
            <a:endParaRPr lang="en-GB" noProof="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470775" y="1494000"/>
            <a:ext cx="13140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358775" y="4902100"/>
            <a:ext cx="27364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6019201"/>
            <a:ext cx="2736850" cy="470500"/>
          </a:xfrm>
        </p:spPr>
        <p:txBody>
          <a:bodyPr lIns="108000"/>
          <a:lstStyle>
            <a:lvl1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add section number</a:t>
            </a:r>
            <a:endParaRPr lang="en-GB" noProof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81615" y="3205038"/>
            <a:ext cx="1314000" cy="158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J:\NHS CB\Communication\Branding\Templates\Template photos\Smiling baby.JP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06347" y="4902100"/>
            <a:ext cx="1314000" cy="160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1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1457-CCE8-4AA5-922F-041759C4EBFD}" type="datetime1">
              <a:rPr lang="en-GB" smtClean="0">
                <a:solidFill>
                  <a:prstClr val="white"/>
                </a:solidFill>
              </a:rPr>
              <a:pPr/>
              <a:t>05/11/2013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NHS | Presentation to [XXXX Company] | [Type Date]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91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52001"/>
            <a:ext cx="7002463" cy="20879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1457-CCE8-4AA5-922F-041759C4EBFD}" type="datetime1">
              <a:rPr lang="en-GB" smtClean="0">
                <a:solidFill>
                  <a:prstClr val="white"/>
                </a:solidFill>
              </a:rPr>
              <a:pPr/>
              <a:t>05/11/2013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NHS | Presentation to [XXXX Company] | [Type Date]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358775" y="4320000"/>
            <a:ext cx="1314450" cy="15875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1780725" y="4320000"/>
            <a:ext cx="2736850" cy="15875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4624326" y="4320000"/>
            <a:ext cx="1314450" cy="15875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81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8775" y="2052001"/>
            <a:ext cx="8426449" cy="424799"/>
          </a:xfrm>
        </p:spPr>
        <p:txBody>
          <a:bodyPr/>
          <a:lstStyle>
            <a:lvl1pPr marL="216000" indent="0">
              <a:buFontTx/>
              <a:buNone/>
              <a:defRPr baseline="0"/>
            </a:lvl1pPr>
          </a:lstStyle>
          <a:p>
            <a:pPr lvl="0"/>
            <a:r>
              <a:rPr lang="en-GB" noProof="0" dirty="0" smtClean="0"/>
              <a:t>Click to add subtitle / further information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1457-CCE8-4AA5-922F-041759C4EBFD}" type="datetime1">
              <a:rPr lang="en-GB" smtClean="0">
                <a:solidFill>
                  <a:prstClr val="white"/>
                </a:solidFill>
              </a:rPr>
              <a:pPr/>
              <a:t>05/11/2013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NHS | Presentation to [XXXX Company] | [Type Date]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179512" y="2385060"/>
            <a:ext cx="8616827" cy="3710939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5849937"/>
            <a:ext cx="8426450" cy="246062"/>
          </a:xfrm>
        </p:spPr>
        <p:txBody>
          <a:bodyPr anchor="b" anchorCtr="0"/>
          <a:lstStyle>
            <a:lvl1pPr indent="0" algn="r">
              <a:lnSpc>
                <a:spcPct val="100000"/>
              </a:lnSpc>
              <a:buFontTx/>
              <a:buNone/>
              <a:defRPr sz="1200">
                <a:solidFill>
                  <a:schemeClr val="tx2"/>
                </a:solidFill>
              </a:defRPr>
            </a:lvl1pPr>
            <a:lvl2pPr indent="0" algn="r">
              <a:lnSpc>
                <a:spcPct val="100000"/>
              </a:lnSpc>
              <a:buFontTx/>
              <a:buNone/>
              <a:defRPr sz="1200"/>
            </a:lvl2pPr>
            <a:lvl3pPr indent="0" algn="r">
              <a:lnSpc>
                <a:spcPct val="100000"/>
              </a:lnSpc>
              <a:buFontTx/>
              <a:buNone/>
              <a:defRPr sz="1200"/>
            </a:lvl3pPr>
            <a:lvl4pPr indent="0" algn="r">
              <a:lnSpc>
                <a:spcPct val="100000"/>
              </a:lnSpc>
              <a:buFontTx/>
              <a:buNone/>
              <a:defRPr sz="1200"/>
            </a:lvl4pPr>
            <a:lvl5pPr indent="0" algn="r">
              <a:lnSpc>
                <a:spcPct val="100000"/>
              </a:lnSpc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add source/notes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77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EB59-2020-4CAB-A456-F3D6895F2D24}" type="datetime1">
              <a:rPr lang="en-GB" smtClean="0">
                <a:solidFill>
                  <a:prstClr val="white"/>
                </a:solidFill>
              </a:rPr>
              <a:pPr/>
              <a:t>05/11/2013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NHS | Presentation to [XXXX Company] | [Type Date]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57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2546-5CA5-40B0-8284-9ABC1E76E622}" type="datetime1">
              <a:rPr lang="en-GB" smtClean="0">
                <a:solidFill>
                  <a:prstClr val="white"/>
                </a:solidFill>
              </a:rPr>
              <a:pPr/>
              <a:t>05/11/2013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NHS | Presentation to [XXXX Company] | [Type Date]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82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386000"/>
            <a:ext cx="8426449" cy="565200"/>
          </a:xfrm>
          <a:prstGeom prst="rect">
            <a:avLst/>
          </a:prstGeom>
          <a:solidFill>
            <a:schemeClr val="accent1"/>
          </a:solidFill>
        </p:spPr>
        <p:txBody>
          <a:bodyPr vert="horz" lIns="21600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75" y="2052001"/>
            <a:ext cx="7002463" cy="37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95615" y="6309700"/>
            <a:ext cx="900000" cy="18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62DB09-638E-4B69-BE58-0471AE84ECD1}" type="datetime1">
              <a:rPr lang="en-GB" smtClean="0">
                <a:solidFill>
                  <a:prstClr val="white"/>
                </a:solidFill>
              </a:rPr>
              <a:pPr/>
              <a:t>05/11/2013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199" y="6309700"/>
            <a:ext cx="7240415" cy="18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>
                <a:solidFill>
                  <a:prstClr val="black"/>
                </a:solidFill>
              </a:rPr>
              <a:t>NHS | Presentation to [XXXX Company] | [Type Date]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7600" y="6309700"/>
            <a:ext cx="301175" cy="18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3134A5E-8B9A-4F1B-8A1C-D54727A06F98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pic>
        <p:nvPicPr>
          <p:cNvPr id="7" name="Picture 2" descr="J:\NHS CB\Communication\Branding\Logos\NHS England\NHS England col.jp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24" y="488113"/>
            <a:ext cx="9779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71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16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32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48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64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080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2897" y="1124744"/>
            <a:ext cx="8426449" cy="565200"/>
          </a:xfrm>
        </p:spPr>
        <p:txBody>
          <a:bodyPr/>
          <a:lstStyle/>
          <a:p>
            <a:r>
              <a:rPr lang="en-GB" sz="3200" dirty="0" smtClean="0"/>
              <a:t>england.primarycareops@nhs.net</a:t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NHS | Presentation to [XXXX Company] | [Type Date]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smtClean="0">
                <a:solidFill>
                  <a:prstClr val="white"/>
                </a:solidFill>
              </a:rPr>
              <a:pPr/>
              <a:t>1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539552" y="1916832"/>
            <a:ext cx="8136904" cy="324036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Established to support unanswerable questions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Over 25 hours a week spent on managing queries </a:t>
            </a:r>
            <a:br>
              <a:rPr lang="en-GB" dirty="0" smtClean="0"/>
            </a:br>
            <a:r>
              <a:rPr lang="en-GB" dirty="0" smtClean="0"/>
              <a:t>from limited resource</a:t>
            </a: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  <a:p>
            <a:r>
              <a:rPr lang="en-GB" dirty="0" smtClean="0"/>
              <a:t>Each query generates on average 3 further </a:t>
            </a:r>
            <a:br>
              <a:rPr lang="en-GB" dirty="0" smtClean="0"/>
            </a:br>
            <a:r>
              <a:rPr lang="en-GB" dirty="0" smtClean="0"/>
              <a:t>emails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5020" y="1988840"/>
            <a:ext cx="1324326" cy="130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025" y="3861048"/>
            <a:ext cx="1236303" cy="10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680" y="5301208"/>
            <a:ext cx="1761356" cy="127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0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58775" y="1211829"/>
            <a:ext cx="8426449" cy="5652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Generated queries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27" name="Subtitl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2204864"/>
            <a:ext cx="7920880" cy="21544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16000" indent="-216000" defTabSz="216000">
              <a:lnSpc>
                <a:spcPts val="24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Freedom of information</a:t>
            </a:r>
          </a:p>
          <a:p>
            <a:pPr marL="216000" indent="-216000" defTabSz="216000">
              <a:lnSpc>
                <a:spcPts val="24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Parliamentary questions</a:t>
            </a:r>
          </a:p>
          <a:p>
            <a:pPr marL="216000" indent="-216000" defTabSz="216000">
              <a:lnSpc>
                <a:spcPts val="24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Department of health</a:t>
            </a:r>
          </a:p>
          <a:p>
            <a:pPr marL="216000" indent="-216000" defTabSz="216000">
              <a:lnSpc>
                <a:spcPts val="24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Wider stakeholders</a:t>
            </a:r>
          </a:p>
          <a:p>
            <a:pPr marL="216000" indent="-216000" defTabSz="216000">
              <a:lnSpc>
                <a:spcPts val="24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Area teams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56135"/>
            <a:ext cx="1719635" cy="171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69160"/>
            <a:ext cx="2594595" cy="1297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60084"/>
            <a:ext cx="2338444" cy="151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495650"/>
            <a:ext cx="216024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75027"/>
            <a:ext cx="1296144" cy="780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373215"/>
            <a:ext cx="1341545" cy="112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541603"/>
            <a:ext cx="1218481" cy="121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415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426449" cy="565200"/>
          </a:xfrm>
        </p:spPr>
        <p:txBody>
          <a:bodyPr/>
          <a:lstStyle/>
          <a:p>
            <a:r>
              <a:rPr lang="en-GB" dirty="0" smtClean="0"/>
              <a:t>Potential solutions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8775" y="2052001"/>
            <a:ext cx="8389689" cy="3780000"/>
          </a:xfrm>
        </p:spPr>
        <p:txBody>
          <a:bodyPr/>
          <a:lstStyle/>
          <a:p>
            <a:r>
              <a:rPr lang="en-GB" dirty="0" smtClean="0"/>
              <a:t>Close the generic primary care inbox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Or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Establish a rapid response virtual team who are </a:t>
            </a:r>
            <a:r>
              <a:rPr lang="en-GB" dirty="0"/>
              <a:t>field </a:t>
            </a:r>
            <a:r>
              <a:rPr lang="en-GB" dirty="0" smtClean="0"/>
              <a:t>experts across each of the four areas of primary care</a:t>
            </a:r>
          </a:p>
          <a:p>
            <a:r>
              <a:rPr lang="en-GB" dirty="0" smtClean="0"/>
              <a:t>Communicate to colleagues within your area team to ask questions locally before raising nationally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NHS | Presentation to [XXXX Company] | [Type Date]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smtClean="0">
                <a:solidFill>
                  <a:prstClr val="white"/>
                </a:solidFill>
              </a:rPr>
              <a:pPr/>
              <a:t>3</a:t>
            </a:fld>
            <a:endParaRPr lang="en-GB">
              <a:solidFill>
                <a:prstClr val="white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132856"/>
            <a:ext cx="192268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415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HS CB Presentation (Screen 4x3)">
  <a:themeElements>
    <a:clrScheme name="NHS Commissioning Board">
      <a:dk1>
        <a:sysClr val="windowText" lastClr="000000"/>
      </a:dk1>
      <a:lt1>
        <a:sysClr val="window" lastClr="FFFFFF"/>
      </a:lt1>
      <a:dk2>
        <a:srgbClr val="003893"/>
      </a:dk2>
      <a:lt2>
        <a:srgbClr val="FFFFFF"/>
      </a:lt2>
      <a:accent1>
        <a:srgbClr val="00ADC6"/>
      </a:accent1>
      <a:accent2>
        <a:srgbClr val="003893"/>
      </a:accent2>
      <a:accent3>
        <a:srgbClr val="C0F7FF"/>
      </a:accent3>
      <a:accent4>
        <a:srgbClr val="B6D2FF"/>
      </a:accent4>
      <a:accent5>
        <a:srgbClr val="00AA9E"/>
      </a:accent5>
      <a:accent6>
        <a:srgbClr val="0091C9"/>
      </a:accent6>
      <a:hlink>
        <a:srgbClr val="000000"/>
      </a:hlink>
      <a:folHlink>
        <a:srgbClr val="000000"/>
      </a:folHlink>
    </a:clrScheme>
    <a:fontScheme name="NHS Commissioning Bo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24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99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NHS CB Presentation (Screen 4x3)</vt:lpstr>
      <vt:lpstr>england.primarycareops@nhs.net </vt:lpstr>
      <vt:lpstr>Generated queries  </vt:lpstr>
      <vt:lpstr>Potential solutions</vt:lpstr>
    </vt:vector>
  </TitlesOfParts>
  <Company>IMS3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Sprague</dc:creator>
  <cp:lastModifiedBy>Sandra Mcgregor</cp:lastModifiedBy>
  <cp:revision>13</cp:revision>
  <dcterms:created xsi:type="dcterms:W3CDTF">2013-10-30T14:40:32Z</dcterms:created>
  <dcterms:modified xsi:type="dcterms:W3CDTF">2013-11-05T14:44:21Z</dcterms:modified>
</cp:coreProperties>
</file>